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7" r:id="rId9"/>
    <p:sldId id="268" r:id="rId10"/>
    <p:sldId id="264" r:id="rId11"/>
    <p:sldId id="261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00"/>
    <a:srgbClr val="FFF3D1"/>
    <a:srgbClr val="2B2D31"/>
    <a:srgbClr val="01C853"/>
    <a:srgbClr val="A8DF65"/>
    <a:srgbClr val="838486"/>
    <a:srgbClr val="F7F7F7"/>
    <a:srgbClr val="1E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7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7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3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4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1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15E-78D4-43ED-BBDF-BB4715AF2B6F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1ADEE-5628-45F6-8BB4-09C54C2C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10783140" y="6164413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783140" y="5883676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13273" y="5570855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7" y="248102"/>
            <a:ext cx="796935" cy="796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2801"/>
            <a:ext cx="10058400" cy="22351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86400" y="1707209"/>
            <a:ext cx="1881315" cy="4897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4" y="3001755"/>
            <a:ext cx="10860224" cy="41779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81972" y="1160251"/>
            <a:ext cx="237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t ExtraLight DEMO" panose="00000400000000000000" pitchFamily="50" charset="0"/>
              </a:rPr>
              <a:t>Teacher</a:t>
            </a:r>
            <a:endParaRPr lang="en-US" sz="1200" dirty="0">
              <a:latin typeface="Mont ExtraLight DEMO" panose="000004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5761" y="1483346"/>
            <a:ext cx="3385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Austine Script" panose="02000507000000020004" pitchFamily="2" charset="0"/>
              </a:rPr>
              <a:t>Assesment</a:t>
            </a:r>
            <a:endParaRPr lang="en-US" sz="4400" dirty="0">
              <a:latin typeface="Austine Script" panose="0200050700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2256640"/>
            <a:ext cx="257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tserrat ExtraLight" panose="00000300000000000000" pitchFamily="50" charset="0"/>
              </a:rPr>
              <a:t>Web application</a:t>
            </a:r>
            <a:endParaRPr lang="en-US" sz="1200" dirty="0">
              <a:latin typeface="Montserrat ExtraLight" panose="00000300000000000000" pitchFamily="5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54469" y="2395139"/>
            <a:ext cx="601363" cy="188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872896" y="2393258"/>
            <a:ext cx="601363" cy="188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9" y="346708"/>
            <a:ext cx="578535" cy="5785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878" y="39040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Zona Pro ExtraBold Demo" panose="02010A03040002020004" pitchFamily="50" charset="0"/>
              </a:rPr>
              <a:t>Created by</a:t>
            </a:r>
            <a:endParaRPr lang="en-US" sz="1100" dirty="0">
              <a:latin typeface="Zona Pro ExtraBold Demo" panose="02010A03040002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2878" y="659895"/>
            <a:ext cx="12682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Montserrat Light" panose="00000400000000000000" pitchFamily="50" charset="0"/>
              </a:rPr>
              <a:t>Adriansyah</a:t>
            </a:r>
            <a:r>
              <a:rPr lang="en-US" sz="900" dirty="0" smtClean="0">
                <a:latin typeface="Montserrat Light" panose="00000400000000000000" pitchFamily="50" charset="0"/>
              </a:rPr>
              <a:t> XI -RPL</a:t>
            </a:r>
            <a:endParaRPr lang="en-US" sz="900" dirty="0">
              <a:latin typeface="Montserrat Light" panose="000004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541" y="1546535"/>
            <a:ext cx="4259081" cy="354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40" y="234871"/>
            <a:ext cx="429665" cy="411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29" y="169962"/>
            <a:ext cx="476340" cy="4966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46031" y="729459"/>
            <a:ext cx="1314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Montserrat Light" panose="00000400000000000000" pitchFamily="50" charset="0"/>
              </a:rPr>
              <a:t>Powered by</a:t>
            </a:r>
            <a:endParaRPr lang="en-US" sz="900" dirty="0">
              <a:latin typeface="Montserrat Light" panose="000004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659192" y="851120"/>
            <a:ext cx="17720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13273" y="844875"/>
            <a:ext cx="17720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11106548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19" y="0"/>
            <a:ext cx="6558379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091746" y="1165950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81384" y="312285"/>
            <a:ext cx="352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Activity</a:t>
            </a:r>
            <a:endParaRPr lang="en-US" sz="3600" kern="1600" spc="80" dirty="0">
              <a:latin typeface="Forte" panose="03060902040502070203" pitchFamily="66" charset="0"/>
            </a:endParaRPr>
          </a:p>
          <a:p>
            <a:r>
              <a:rPr lang="en-US" sz="3600" kern="1600" spc="80" dirty="0" smtClean="0">
                <a:latin typeface="Forte" panose="03060902040502070203" pitchFamily="66" charset="0"/>
              </a:rPr>
              <a:t>  </a:t>
            </a:r>
            <a:r>
              <a:rPr lang="en-US" sz="3400" kern="1600" spc="80" dirty="0" smtClean="0">
                <a:latin typeface="Kiona" panose="00000500000000000000" pitchFamily="2" charset="0"/>
              </a:rPr>
              <a:t>diagram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730" y="1578569"/>
            <a:ext cx="5102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latin typeface="Google Sans Medium" panose="020B0603030502040204" pitchFamily="34" charset="0"/>
              </a:rPr>
              <a:t>Penjelasan</a:t>
            </a:r>
            <a:endParaRPr lang="en-US" sz="2400" dirty="0" smtClean="0">
              <a:latin typeface="Google Sans Medium" panose="020B06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1.Aktivitas </a:t>
            </a:r>
            <a:r>
              <a:rPr lang="en-US" sz="1200" dirty="0" err="1" smtClean="0">
                <a:latin typeface="Google Sans" panose="020B0503030502040204" pitchFamily="34" charset="0"/>
              </a:rPr>
              <a:t>pertama</a:t>
            </a:r>
            <a:r>
              <a:rPr lang="en-US" sz="1200" dirty="0" smtClean="0">
                <a:latin typeface="Google Sans" panose="020B0503030502040204" pitchFamily="34" charset="0"/>
              </a:rPr>
              <a:t> admin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yaitu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adalah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dengan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memasuki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aplikasinya</a:t>
            </a:r>
            <a:r>
              <a:rPr lang="en-US" sz="1200" dirty="0" smtClean="0">
                <a:latin typeface="Google Sans" panose="020B0503030502040204" pitchFamily="34" charset="0"/>
              </a:rPr>
              <a:t>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730" y="4989592"/>
            <a:ext cx="4809072" cy="1150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Google Sans" panose="020B0503030502040204" pitchFamily="34" charset="0"/>
              </a:rPr>
              <a:t>3.Jika login </a:t>
            </a:r>
            <a:r>
              <a:rPr lang="en-US" sz="1200" dirty="0" err="1">
                <a:latin typeface="Google Sans" panose="020B0503030502040204" pitchFamily="34" charset="0"/>
              </a:rPr>
              <a:t>sebgai</a:t>
            </a:r>
            <a:r>
              <a:rPr lang="en-US" sz="1200" dirty="0">
                <a:latin typeface="Google Sans" panose="020B0503030502040204" pitchFamily="34" charset="0"/>
              </a:rPr>
              <a:t> admin </a:t>
            </a:r>
            <a:r>
              <a:rPr lang="en-US" sz="1200" dirty="0" err="1">
                <a:latin typeface="Google Sans" panose="020B0503030502040204" pitchFamily="34" charset="0"/>
              </a:rPr>
              <a:t>maka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akan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diarahkan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ke</a:t>
            </a:r>
            <a:r>
              <a:rPr lang="en-US" sz="1200" dirty="0">
                <a:latin typeface="Google Sans" panose="020B0503030502040204" pitchFamily="34" charset="0"/>
              </a:rPr>
              <a:t> dashboard admin </a:t>
            </a:r>
            <a:r>
              <a:rPr lang="en-US" sz="1200" dirty="0" err="1">
                <a:latin typeface="Google Sans" panose="020B0503030502040204" pitchFamily="34" charset="0"/>
              </a:rPr>
              <a:t>dan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dapat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melakukan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pengelolaan</a:t>
            </a:r>
            <a:r>
              <a:rPr lang="en-US" sz="1200" dirty="0">
                <a:latin typeface="Google Sans" panose="020B0503030502040204" pitchFamily="34" charset="0"/>
              </a:rPr>
              <a:t> data </a:t>
            </a:r>
            <a:r>
              <a:rPr lang="en-US" sz="1200" dirty="0" err="1">
                <a:latin typeface="Google Sans" panose="020B0503030502040204" pitchFamily="34" charset="0"/>
              </a:rPr>
              <a:t>sedangkan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mahasiswa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yaitu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melakukan</a:t>
            </a:r>
            <a:r>
              <a:rPr lang="en-US" sz="1200" dirty="0">
                <a:latin typeface="Google Sans" panose="020B0503030502040204" pitchFamily="34" charset="0"/>
              </a:rPr>
              <a:t> proses </a:t>
            </a:r>
            <a:r>
              <a:rPr lang="en-US" sz="1200" dirty="0" err="1">
                <a:latin typeface="Google Sans" panose="020B0503030502040204" pitchFamily="34" charset="0"/>
              </a:rPr>
              <a:t>penilaian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730" y="3289385"/>
            <a:ext cx="37121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Google Sans" panose="020B0503030502040204" pitchFamily="34" charset="0"/>
              </a:rPr>
              <a:t>2.Lalu </a:t>
            </a:r>
            <a:r>
              <a:rPr lang="en-US" sz="1200" dirty="0" err="1">
                <a:latin typeface="Google Sans" panose="020B0503030502040204" pitchFamily="34" charset="0"/>
              </a:rPr>
              <a:t>tamplian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awal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dari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sistem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adalah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tampilan</a:t>
            </a:r>
            <a:r>
              <a:rPr lang="en-US" sz="1200" dirty="0">
                <a:latin typeface="Google Sans" panose="020B0503030502040204" pitchFamily="34" charset="0"/>
              </a:rPr>
              <a:t> form login </a:t>
            </a:r>
            <a:r>
              <a:rPr lang="en-US" sz="1200" dirty="0" err="1">
                <a:latin typeface="Google Sans" panose="020B0503030502040204" pitchFamily="34" charset="0"/>
              </a:rPr>
              <a:t>dan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untuk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ke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tahap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selanjutnya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harus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>
                <a:latin typeface="Google Sans" panose="020B0503030502040204" pitchFamily="34" charset="0"/>
              </a:rPr>
              <a:t>menginput</a:t>
            </a:r>
            <a:r>
              <a:rPr lang="en-US" sz="1200" dirty="0">
                <a:latin typeface="Google Sans" panose="020B0503030502040204" pitchFamily="34" charset="0"/>
              </a:rPr>
              <a:t> username </a:t>
            </a:r>
            <a:r>
              <a:rPr lang="en-US" sz="1200" dirty="0" err="1">
                <a:latin typeface="Google Sans" panose="020B0503030502040204" pitchFamily="34" charset="0"/>
              </a:rPr>
              <a:t>dan</a:t>
            </a:r>
            <a:r>
              <a:rPr lang="en-US" sz="1200" dirty="0">
                <a:latin typeface="Google Sans" panose="020B0503030502040204" pitchFamily="34" charset="0"/>
              </a:rPr>
              <a:t> password </a:t>
            </a:r>
            <a:r>
              <a:rPr lang="en-US" sz="1200" dirty="0" err="1">
                <a:latin typeface="Google Sans" panose="020B0503030502040204" pitchFamily="34" charset="0"/>
              </a:rPr>
              <a:t>masing-masing</a:t>
            </a:r>
            <a:r>
              <a:rPr lang="en-US" sz="1200" dirty="0">
                <a:latin typeface="Google Sans" panose="020B0503030502040204" pitchFamily="34" charset="0"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34334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11106548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26" y="0"/>
            <a:ext cx="6475364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5544" y="1113920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65182" y="260255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Use case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smtClean="0">
                <a:latin typeface="Kiona" panose="00000500000000000000" pitchFamily="2" charset="0"/>
              </a:rPr>
              <a:t>diagra</a:t>
            </a:r>
            <a:r>
              <a:rPr lang="en-US" sz="3400" kern="1600" spc="80" dirty="0">
                <a:latin typeface="Kiona" panose="00000500000000000000" pitchFamily="2" charset="0"/>
              </a:rPr>
              <a:t>m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590" y="16571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latin typeface="Google Sans Medium" panose="020B0603030502040204" pitchFamily="34" charset="0"/>
              </a:rPr>
              <a:t>Penjelasan</a:t>
            </a:r>
            <a:endParaRPr lang="en-US" sz="2400" dirty="0">
              <a:latin typeface="Google Sans Medium" panose="020B06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1.Disini </a:t>
            </a:r>
            <a:r>
              <a:rPr lang="en-US" sz="1200" dirty="0" err="1" smtClean="0">
                <a:latin typeface="Google Sans" panose="020B0503030502040204" pitchFamily="34" charset="0"/>
              </a:rPr>
              <a:t>adu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dua</a:t>
            </a:r>
            <a:r>
              <a:rPr lang="en-US" sz="1200" dirty="0" smtClean="0">
                <a:latin typeface="Google Sans" panose="020B0503030502040204" pitchFamily="34" charset="0"/>
              </a:rPr>
              <a:t> actor </a:t>
            </a:r>
            <a:r>
              <a:rPr lang="en-US" sz="1200" dirty="0" err="1" smtClean="0">
                <a:latin typeface="Google Sans" panose="020B0503030502040204" pitchFamily="34" charset="0"/>
              </a:rPr>
              <a:t>yaitu</a:t>
            </a:r>
            <a:r>
              <a:rPr lang="en-US" sz="1200" dirty="0" smtClean="0">
                <a:latin typeface="Google Sans" panose="020B0503030502040204" pitchFamily="34" charset="0"/>
              </a:rPr>
              <a:t> admin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.  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589" y="2921673"/>
            <a:ext cx="5037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2.Disini admin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pengelolaan</a:t>
            </a:r>
            <a:r>
              <a:rPr lang="en-US" sz="1200" dirty="0" smtClean="0">
                <a:latin typeface="Google Sans" panose="020B0503030502040204" pitchFamily="34" charset="0"/>
              </a:rPr>
              <a:t> data(CRUD) </a:t>
            </a:r>
            <a:r>
              <a:rPr lang="en-US" sz="1200" dirty="0" err="1" smtClean="0">
                <a:latin typeface="Google Sans" panose="020B0503030502040204" pitchFamily="34" charset="0"/>
              </a:rPr>
              <a:t>matkul,dosen,pertanyaan,jawaban,pengajaran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mahasiswa.namun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untuk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itu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semua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harus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login </a:t>
            </a:r>
            <a:r>
              <a:rPr lang="en-US" sz="1200" dirty="0" err="1" smtClean="0">
                <a:latin typeface="Google Sans" panose="020B0503030502040204" pitchFamily="34" charset="0"/>
              </a:rPr>
              <a:t>terlebih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dahulu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590" y="4202577"/>
            <a:ext cx="480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3.Sedangkan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disini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hanya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proses </a:t>
            </a:r>
            <a:r>
              <a:rPr lang="en-US" sz="1200" dirty="0" err="1" smtClean="0">
                <a:latin typeface="Google Sans" panose="020B0503030502040204" pitchFamily="34" charset="0"/>
              </a:rPr>
              <a:t>penilaian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saja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dengan</a:t>
            </a:r>
            <a:r>
              <a:rPr lang="en-US" sz="1200" dirty="0" smtClean="0">
                <a:latin typeface="Google Sans" panose="020B0503030502040204" pitchFamily="34" charset="0"/>
              </a:rPr>
              <a:t> data-data yang </a:t>
            </a:r>
            <a:r>
              <a:rPr lang="en-US" sz="1200" dirty="0" err="1" smtClean="0">
                <a:latin typeface="Google Sans" panose="020B0503030502040204" pitchFamily="34" charset="0"/>
              </a:rPr>
              <a:t>sudah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disiapkan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oleh</a:t>
            </a:r>
            <a:r>
              <a:rPr lang="en-US" sz="1200" dirty="0" smtClean="0">
                <a:latin typeface="Google Sans" panose="020B0503030502040204" pitchFamily="34" charset="0"/>
              </a:rPr>
              <a:t> sang </a:t>
            </a:r>
            <a:r>
              <a:rPr lang="en-US" sz="1200" dirty="0" err="1" smtClean="0">
                <a:latin typeface="Google Sans" panose="020B0503030502040204" pitchFamily="34" charset="0"/>
              </a:rPr>
              <a:t>administrator.sama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seperti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admin,mahasiswa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harus</a:t>
            </a:r>
            <a:r>
              <a:rPr lang="en-US" sz="1200" dirty="0" smtClean="0">
                <a:latin typeface="Google Sans" panose="020B0503030502040204" pitchFamily="34" charset="0"/>
              </a:rPr>
              <a:t> login </a:t>
            </a:r>
            <a:r>
              <a:rPr lang="en-US" sz="1200" dirty="0" err="1" smtClean="0">
                <a:latin typeface="Google Sans" panose="020B0503030502040204" pitchFamily="34" charset="0"/>
              </a:rPr>
              <a:t>terlebih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dahulu</a:t>
            </a:r>
            <a:r>
              <a:rPr lang="en-US" sz="1200" dirty="0" smtClean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24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11106548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07" y="248117"/>
            <a:ext cx="6948867" cy="43050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205701" y="1165950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95339" y="312285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Sequence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smtClean="0">
                <a:latin typeface="Kiona" panose="00000500000000000000" pitchFamily="2" charset="0"/>
              </a:rPr>
              <a:t>diagram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282" y="1684870"/>
            <a:ext cx="47884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latin typeface="Google Sans Medium" panose="020B0603030502040204" pitchFamily="34" charset="0"/>
              </a:rPr>
              <a:t>Penjelasan</a:t>
            </a:r>
            <a:endParaRPr lang="en-US" sz="2400" dirty="0" smtClean="0">
              <a:latin typeface="Google Sans Medium" panose="020B06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1.Sama </a:t>
            </a:r>
            <a:r>
              <a:rPr lang="en-US" sz="1200" dirty="0" err="1" smtClean="0">
                <a:latin typeface="Google Sans" panose="020B0503030502040204" pitchFamily="34" charset="0"/>
              </a:rPr>
              <a:t>seperti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sebelumnya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disini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ada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dua</a:t>
            </a:r>
            <a:r>
              <a:rPr lang="en-US" sz="1200" dirty="0" smtClean="0">
                <a:latin typeface="Google Sans" panose="020B0503030502040204" pitchFamily="34" charset="0"/>
              </a:rPr>
              <a:t> actor </a:t>
            </a:r>
            <a:r>
              <a:rPr lang="en-US" sz="1200" dirty="0" err="1" smtClean="0">
                <a:latin typeface="Google Sans" panose="020B0503030502040204" pitchFamily="34" charset="0"/>
              </a:rPr>
              <a:t>yaitu</a:t>
            </a:r>
            <a:r>
              <a:rPr lang="en-US" sz="1200" dirty="0" smtClean="0">
                <a:latin typeface="Google Sans" panose="020B0503030502040204" pitchFamily="34" charset="0"/>
              </a:rPr>
              <a:t> admin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282" y="3350782"/>
            <a:ext cx="5037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2.Agar admin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aksinya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mereka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harus</a:t>
            </a:r>
            <a:r>
              <a:rPr lang="en-US" sz="1200" dirty="0" smtClean="0">
                <a:latin typeface="Google Sans" panose="020B0503030502040204" pitchFamily="34" charset="0"/>
              </a:rPr>
              <a:t> login </a:t>
            </a:r>
            <a:r>
              <a:rPr lang="en-US" sz="1200" dirty="0" err="1" smtClean="0">
                <a:latin typeface="Google Sans" panose="020B0503030502040204" pitchFamily="34" charset="0"/>
              </a:rPr>
              <a:t>terlebih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dahulu</a:t>
            </a:r>
            <a:r>
              <a:rPr lang="en-US" sz="1200" dirty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dengan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memasukan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passwordnya.jika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salah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endParaRPr lang="en-US" sz="1200" dirty="0">
              <a:latin typeface="Google Sans" panose="020B05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err="1" smtClean="0">
                <a:latin typeface="Google Sans" panose="020B0503030502040204" pitchFamily="34" charset="0"/>
              </a:rPr>
              <a:t>Tidak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sesuai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tidak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melanjutkan</a:t>
            </a:r>
            <a:r>
              <a:rPr lang="en-US" sz="1200" dirty="0" smtClean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282" y="4713559"/>
            <a:ext cx="5037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3.Jika login </a:t>
            </a:r>
            <a:r>
              <a:rPr lang="en-US" sz="1200" dirty="0" err="1" smtClean="0">
                <a:latin typeface="Google Sans" panose="020B0503030502040204" pitchFamily="34" charset="0"/>
              </a:rPr>
              <a:t>berhasil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maka</a:t>
            </a:r>
            <a:r>
              <a:rPr lang="en-US" sz="1200" dirty="0" smtClean="0">
                <a:latin typeface="Google Sans" panose="020B0503030502040204" pitchFamily="34" charset="0"/>
              </a:rPr>
              <a:t> admin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pengelolaan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data,sedangkan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proses </a:t>
            </a:r>
            <a:r>
              <a:rPr lang="en-US" sz="1200" dirty="0" err="1" smtClean="0">
                <a:latin typeface="Google Sans" panose="020B0503030502040204" pitchFamily="34" charset="0"/>
              </a:rPr>
              <a:t>penilaian</a:t>
            </a:r>
            <a:endParaRPr lang="en-US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58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flipH="1">
            <a:off x="11106548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05701" y="845110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4904" y="496010"/>
            <a:ext cx="352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Flowchart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pic>
        <p:nvPicPr>
          <p:cNvPr id="8" name="Picture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34" y="534453"/>
            <a:ext cx="7197952" cy="5692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22072" y="1524450"/>
            <a:ext cx="43538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latin typeface="Google Sans Medium" panose="020B0603030502040204" pitchFamily="34" charset="0"/>
              </a:rPr>
              <a:t>Penjelasan</a:t>
            </a:r>
            <a:endParaRPr lang="en-US" sz="2400" dirty="0" smtClean="0">
              <a:latin typeface="Google Sans Medium" panose="020B06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1.Agar </a:t>
            </a:r>
            <a:r>
              <a:rPr lang="en-US" sz="1200" dirty="0" err="1" smtClean="0">
                <a:latin typeface="Google Sans" panose="020B0503030502040204" pitchFamily="34" charset="0"/>
              </a:rPr>
              <a:t>aplikasi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berjalan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harus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registrasi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akun.jika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tidak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berhasil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tidak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melanjutkan</a:t>
            </a:r>
            <a:r>
              <a:rPr lang="en-US" sz="1200" dirty="0" smtClean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073" y="3383232"/>
            <a:ext cx="4353852" cy="78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2.Setelah </a:t>
            </a:r>
            <a:r>
              <a:rPr lang="en-US" sz="1200" dirty="0" err="1" smtClean="0">
                <a:latin typeface="Google Sans" panose="020B0503030502040204" pitchFamily="34" charset="0"/>
              </a:rPr>
              <a:t>registrasi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verifikasi</a:t>
            </a:r>
            <a:r>
              <a:rPr lang="en-US" sz="1200" dirty="0" smtClean="0">
                <a:latin typeface="Google Sans" panose="020B0503030502040204" pitchFamily="34" charset="0"/>
              </a:rPr>
              <a:t> email </a:t>
            </a:r>
            <a:r>
              <a:rPr lang="en-US" sz="1200" dirty="0" err="1" smtClean="0">
                <a:latin typeface="Google Sans" panose="020B0503030502040204" pitchFamily="34" charset="0"/>
              </a:rPr>
              <a:t>terlebih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dahulu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200" dirty="0" err="1" smtClean="0">
                <a:latin typeface="Google Sans" panose="020B0503030502040204" pitchFamily="34" charset="0"/>
              </a:rPr>
              <a:t>Dengan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akun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gmail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masing-masing</a:t>
            </a:r>
            <a:r>
              <a:rPr lang="en-US" sz="1200" dirty="0" smtClean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072" y="4225443"/>
            <a:ext cx="435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3.Jika </a:t>
            </a:r>
            <a:r>
              <a:rPr lang="en-US" sz="1200" dirty="0" err="1" smtClean="0">
                <a:latin typeface="Google Sans" panose="020B0503030502040204" pitchFamily="34" charset="0"/>
              </a:rPr>
              <a:t>verifikasi</a:t>
            </a:r>
            <a:r>
              <a:rPr lang="en-US" sz="1200" dirty="0" smtClean="0">
                <a:latin typeface="Google Sans" panose="020B0503030502040204" pitchFamily="34" charset="0"/>
              </a:rPr>
              <a:t> email </a:t>
            </a:r>
            <a:r>
              <a:rPr lang="en-US" sz="1200" dirty="0" err="1" smtClean="0">
                <a:latin typeface="Google Sans" panose="020B0503030502040204" pitchFamily="34" charset="0"/>
              </a:rPr>
              <a:t>berhasil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selanjutnya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endParaRPr lang="en-US" sz="1200" dirty="0">
              <a:latin typeface="Google Sans" panose="020B0503030502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Proses </a:t>
            </a:r>
            <a:r>
              <a:rPr lang="en-US" sz="1200" dirty="0" err="1" smtClean="0">
                <a:latin typeface="Google Sans" panose="020B0503030502040204" pitchFamily="34" charset="0"/>
              </a:rPr>
              <a:t>validasi</a:t>
            </a:r>
            <a:r>
              <a:rPr lang="en-US" sz="1200" dirty="0" smtClean="0">
                <a:latin typeface="Google Sans" panose="020B0503030502040204" pitchFamily="34" charset="0"/>
              </a:rPr>
              <a:t> login </a:t>
            </a:r>
            <a:r>
              <a:rPr lang="en-US" sz="1200" dirty="0" err="1" smtClean="0">
                <a:latin typeface="Google Sans" panose="020B0503030502040204" pitchFamily="34" charset="0"/>
              </a:rPr>
              <a:t>dengan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memasukan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alamat</a:t>
            </a:r>
            <a:r>
              <a:rPr lang="en-US" sz="1200" dirty="0" smtClean="0">
                <a:latin typeface="Google Sans" panose="020B0503030502040204" pitchFamily="34" charset="0"/>
              </a:rPr>
              <a:t> email </a:t>
            </a:r>
            <a:r>
              <a:rPr lang="en-US" sz="1200" dirty="0" err="1" smtClean="0">
                <a:latin typeface="Google Sans" panose="020B0503030502040204" pitchFamily="34" charset="0"/>
              </a:rPr>
              <a:t>dan</a:t>
            </a:r>
            <a:r>
              <a:rPr lang="en-US" sz="1200" dirty="0" smtClean="0">
                <a:latin typeface="Google Sans" panose="020B0503030502040204" pitchFamily="34" charset="0"/>
              </a:rPr>
              <a:t> password </a:t>
            </a:r>
            <a:r>
              <a:rPr lang="en-US" sz="1200" dirty="0" err="1" smtClean="0">
                <a:latin typeface="Google Sans" panose="020B0503030502040204" pitchFamily="34" charset="0"/>
              </a:rPr>
              <a:t>masing-masing</a:t>
            </a:r>
            <a:endParaRPr lang="en-US" sz="1200" dirty="0">
              <a:latin typeface="Google Sans" panose="020B0503030502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072" y="5386392"/>
            <a:ext cx="43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 smtClean="0">
                <a:latin typeface="Google Sans" panose="020B0503030502040204" pitchFamily="34" charset="0"/>
              </a:rPr>
              <a:t>4.Setelah login </a:t>
            </a:r>
            <a:r>
              <a:rPr lang="en-US" sz="1200" dirty="0" err="1" smtClean="0">
                <a:latin typeface="Google Sans" panose="020B0503030502040204" pitchFamily="34" charset="0"/>
              </a:rPr>
              <a:t>maka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mahasiswa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bisa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melakukan</a:t>
            </a:r>
            <a:r>
              <a:rPr lang="en-US" sz="1200" dirty="0" smtClean="0">
                <a:latin typeface="Google Sans" panose="020B0503030502040204" pitchFamily="34" charset="0"/>
              </a:rPr>
              <a:t> </a:t>
            </a:r>
            <a:r>
              <a:rPr lang="en-US" sz="1200" dirty="0" err="1" smtClean="0">
                <a:latin typeface="Google Sans" panose="020B0503030502040204" pitchFamily="34" charset="0"/>
              </a:rPr>
              <a:t>penilaian</a:t>
            </a:r>
            <a:r>
              <a:rPr lang="en-US" sz="1200" dirty="0" smtClean="0">
                <a:latin typeface="Google Sans" panose="020B0503030502040204" pitchFamily="34" charset="0"/>
              </a:rPr>
              <a:t>.</a:t>
            </a:r>
            <a:endParaRPr lang="en-US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75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rot="5400000">
            <a:off x="11955331" y="-2128586"/>
            <a:ext cx="0" cy="5388537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269567" y="1860489"/>
            <a:ext cx="0" cy="5388537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322438" y="358601"/>
            <a:ext cx="1632230" cy="163223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5" y="89637"/>
            <a:ext cx="1795573" cy="2041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0" y="1695325"/>
            <a:ext cx="2675120" cy="2675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9541" y="1546535"/>
            <a:ext cx="4259081" cy="354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216" y="1424708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7100" y="525774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Lata</a:t>
            </a:r>
            <a:r>
              <a:rPr lang="en-US" sz="3600" kern="1600" spc="80" dirty="0" err="1">
                <a:latin typeface="Nathan Script" pitchFamily="50" charset="0"/>
              </a:rPr>
              <a:t>r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belakang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8754" y="1997242"/>
            <a:ext cx="52136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dirty="0" smtClean="0">
                <a:latin typeface="GeosansLight" panose="02000603020000020003" pitchFamily="2" charset="0"/>
              </a:rPr>
              <a:t>Era 2020 </a:t>
            </a:r>
            <a:r>
              <a:rPr lang="en-US" dirty="0" err="1" smtClean="0">
                <a:latin typeface="GeosansLight" panose="02000603020000020003" pitchFamily="2" charset="0"/>
              </a:rPr>
              <a:t>merupakan</a:t>
            </a:r>
            <a:r>
              <a:rPr lang="en-US" dirty="0" smtClean="0">
                <a:latin typeface="GeosansLight" panose="02000603020000020003" pitchFamily="2" charset="0"/>
              </a:rPr>
              <a:t> era </a:t>
            </a:r>
            <a:r>
              <a:rPr lang="en-US" dirty="0" err="1" smtClean="0">
                <a:latin typeface="GeosansLight" panose="02000603020000020003" pitchFamily="2" charset="0"/>
              </a:rPr>
              <a:t>dimana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kemajuan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teknologi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merupakan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aspek</a:t>
            </a:r>
            <a:r>
              <a:rPr lang="en-US" dirty="0" smtClean="0">
                <a:latin typeface="GeosansLight" panose="02000603020000020003" pitchFamily="2" charset="0"/>
              </a:rPr>
              <a:t>/</a:t>
            </a:r>
            <a:r>
              <a:rPr lang="en-US" dirty="0" err="1" smtClean="0">
                <a:latin typeface="GeosansLight" panose="02000603020000020003" pitchFamily="2" charset="0"/>
              </a:rPr>
              <a:t>bidang</a:t>
            </a:r>
            <a:r>
              <a:rPr lang="en-US" dirty="0" smtClean="0">
                <a:latin typeface="GeosansLight" panose="02000603020000020003" pitchFamily="2" charset="0"/>
              </a:rPr>
              <a:t> yang </a:t>
            </a:r>
            <a:r>
              <a:rPr lang="en-US" dirty="0" err="1" smtClean="0">
                <a:latin typeface="GeosansLight" panose="02000603020000020003" pitchFamily="2" charset="0"/>
              </a:rPr>
              <a:t>dapat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merubah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dunia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menjadi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lebih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baik</a:t>
            </a:r>
            <a:r>
              <a:rPr lang="id-ID" dirty="0" smtClean="0">
                <a:latin typeface="GeosansLight" panose="02000603020000020003" pitchFamily="2" charset="0"/>
              </a:rPr>
              <a:t>.</a:t>
            </a:r>
            <a:r>
              <a:rPr lang="en-US" dirty="0" err="1" smtClean="0">
                <a:latin typeface="GeosansLight" panose="02000603020000020003" pitchFamily="2" charset="0"/>
              </a:rPr>
              <a:t>namun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tidak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semua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teknologi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bisa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memberikan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hal-hal</a:t>
            </a:r>
            <a:r>
              <a:rPr lang="en-US" dirty="0" smtClean="0">
                <a:latin typeface="GeosansLight" panose="02000603020000020003" pitchFamily="2" charset="0"/>
              </a:rPr>
              <a:t> yang </a:t>
            </a:r>
            <a:r>
              <a:rPr lang="en-US" dirty="0" err="1" smtClean="0">
                <a:latin typeface="GeosansLight" panose="02000603020000020003" pitchFamily="2" charset="0"/>
              </a:rPr>
              <a:t>positif</a:t>
            </a:r>
            <a:r>
              <a:rPr lang="en-US" dirty="0" smtClean="0">
                <a:latin typeface="GeosansLight" panose="02000603020000020003" pitchFamily="2" charset="0"/>
              </a:rPr>
              <a:t> yang </a:t>
            </a:r>
            <a:r>
              <a:rPr lang="en-US" dirty="0" err="1" smtClean="0">
                <a:latin typeface="GeosansLight" panose="02000603020000020003" pitchFamily="2" charset="0"/>
              </a:rPr>
              <a:t>berguna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dalam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kehidupan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sehari-sehari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kita.lantas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jika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kita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bisa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memanfaatkan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kemajuan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teknologi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dengan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hal-hal</a:t>
            </a:r>
            <a:r>
              <a:rPr lang="en-US" dirty="0" smtClean="0">
                <a:latin typeface="GeosansLight" panose="02000603020000020003" pitchFamily="2" charset="0"/>
              </a:rPr>
              <a:t> yang </a:t>
            </a:r>
            <a:r>
              <a:rPr lang="en-US" dirty="0" err="1" smtClean="0">
                <a:latin typeface="GeosansLight" panose="02000603020000020003" pitchFamily="2" charset="0"/>
              </a:rPr>
              <a:t>positif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maka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kita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bisa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membuat</a:t>
            </a:r>
            <a:r>
              <a:rPr lang="en-US" dirty="0" smtClean="0">
                <a:latin typeface="GeosansLight" panose="02000603020000020003" pitchFamily="2" charset="0"/>
              </a:rPr>
              <a:t> orang lain </a:t>
            </a:r>
            <a:r>
              <a:rPr lang="en-US" dirty="0" err="1" smtClean="0">
                <a:latin typeface="GeosansLight" panose="02000603020000020003" pitchFamily="2" charset="0"/>
              </a:rPr>
              <a:t>menjadi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lebih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baik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lagi.oleh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karena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itu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penulis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berinisiatif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membuat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aplikasi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evaluasi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dosen</a:t>
            </a:r>
            <a:r>
              <a:rPr lang="en-US" dirty="0" smtClean="0">
                <a:latin typeface="GeosansLight" panose="02000603020000020003" pitchFamily="2" charset="0"/>
              </a:rPr>
              <a:t> agar </a:t>
            </a:r>
            <a:r>
              <a:rPr lang="en-US" dirty="0" err="1" smtClean="0">
                <a:latin typeface="GeosansLight" panose="02000603020000020003" pitchFamily="2" charset="0"/>
              </a:rPr>
              <a:t>dapat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membuat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dosen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itu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sendiri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menjadi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lebih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baik</a:t>
            </a:r>
            <a:r>
              <a:rPr lang="en-US" dirty="0" smtClean="0">
                <a:latin typeface="GeosansLight" panose="02000603020000020003" pitchFamily="2" charset="0"/>
              </a:rPr>
              <a:t>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2442072" y="6164413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451597" y="5883676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2435238" y="5570855"/>
            <a:ext cx="3785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04194" y="80945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ona Pro ExtraBold Demo" panose="02010A03040002020004" pitchFamily="50" charset="0"/>
              </a:rPr>
              <a:t>Steve jobs</a:t>
            </a:r>
            <a:endParaRPr lang="en-US" dirty="0">
              <a:latin typeface="Zona Pro ExtraBold Demo" panose="02010A03040002020004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25033" y="1199254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founder of </a:t>
            </a:r>
            <a:r>
              <a:rPr lang="en-US" sz="1100" dirty="0" smtClean="0"/>
              <a:t>Apple </a:t>
            </a:r>
            <a:r>
              <a:rPr lang="en-US" sz="1100" dirty="0" err="1" smtClean="0"/>
              <a:t>Inc</a:t>
            </a:r>
            <a:endParaRPr lang="en-US" sz="1100" dirty="0">
              <a:latin typeface="Montserrat Light" panose="00000400000000000000" pitchFamily="50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887304" y="1850948"/>
            <a:ext cx="2231920" cy="2704326"/>
            <a:chOff x="9766203" y="1955451"/>
            <a:chExt cx="2231920" cy="2704326"/>
          </a:xfrm>
        </p:grpSpPr>
        <p:sp>
          <p:nvSpPr>
            <p:cNvPr id="26" name="TextBox 25"/>
            <p:cNvSpPr txBox="1"/>
            <p:nvPr/>
          </p:nvSpPr>
          <p:spPr>
            <a:xfrm>
              <a:off x="10273565" y="2397570"/>
              <a:ext cx="1503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i="1" dirty="0" smtClean="0">
                  <a:latin typeface="Google Sans" panose="020B0503030502040204" pitchFamily="34" charset="0"/>
                </a:rPr>
                <a:t>“My </a:t>
              </a:r>
              <a:r>
                <a:rPr lang="en-US" sz="1200" i="1" dirty="0">
                  <a:latin typeface="Google Sans" panose="020B0503030502040204" pitchFamily="34" charset="0"/>
                </a:rPr>
                <a:t>job is not to be easy on people. My job is to make them better</a:t>
              </a:r>
              <a:r>
                <a:rPr lang="en-US" sz="1200" i="1" dirty="0" smtClean="0">
                  <a:latin typeface="Google Sans" panose="020B0503030502040204" pitchFamily="34" charset="0"/>
                </a:rPr>
                <a:t>.” </a:t>
              </a:r>
              <a:endParaRPr lang="en-US" sz="1200" dirty="0">
                <a:latin typeface="Google Sans" panose="020B050303050204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057930" y="2189169"/>
              <a:ext cx="1708881" cy="219492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766203" y="1955451"/>
              <a:ext cx="551367" cy="5513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756" y="4108410"/>
              <a:ext cx="551367" cy="551367"/>
            </a:xfrm>
            <a:prstGeom prst="rect">
              <a:avLst/>
            </a:prstGeom>
          </p:spPr>
        </p:pic>
      </p:grpSp>
      <p:sp>
        <p:nvSpPr>
          <p:cNvPr id="52" name="Rectangle 51"/>
          <p:cNvSpPr/>
          <p:nvPr/>
        </p:nvSpPr>
        <p:spPr>
          <a:xfrm>
            <a:off x="10349163" y="1694411"/>
            <a:ext cx="135430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07790" y="1295954"/>
            <a:ext cx="2430350" cy="492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00" dirty="0" smtClean="0">
                <a:solidFill>
                  <a:schemeClr val="accent4"/>
                </a:solidFill>
                <a:latin typeface="Source Code Pro Semibold" panose="020B0609030403020204" pitchFamily="49" charset="0"/>
              </a:rPr>
              <a:t>Lets code..</a:t>
            </a:r>
          </a:p>
          <a:p>
            <a:pPr>
              <a:lnSpc>
                <a:spcPct val="200000"/>
              </a:lnSpc>
            </a:pPr>
            <a:r>
              <a:rPr lang="en-US" sz="700" dirty="0">
                <a:solidFill>
                  <a:schemeClr val="accent4"/>
                </a:solidFill>
                <a:latin typeface="Source Code Pro Semibold" panose="020B0609030403020204" pitchFamily="49" charset="0"/>
              </a:rPr>
              <a:t>a</a:t>
            </a:r>
            <a:r>
              <a:rPr lang="en-US" sz="700" dirty="0" smtClean="0">
                <a:solidFill>
                  <a:schemeClr val="accent4"/>
                </a:solidFill>
                <a:latin typeface="Source Code Pro Semibold" panose="020B0609030403020204" pitchFamily="49" charset="0"/>
              </a:rPr>
              <a:t>nd </a:t>
            </a:r>
            <a:r>
              <a:rPr lang="en-US" sz="700" dirty="0" smtClean="0">
                <a:solidFill>
                  <a:schemeClr val="accent4"/>
                </a:solidFill>
                <a:latin typeface="Source Code Pro Semibold" panose="020B0609030403020204" pitchFamily="49" charset="0"/>
                <a:ea typeface="Malgun Gothic" panose="020B0503020000020004" pitchFamily="34" charset="-127"/>
              </a:rPr>
              <a:t>change</a:t>
            </a:r>
            <a:r>
              <a:rPr lang="en-US" sz="700" dirty="0" smtClean="0">
                <a:solidFill>
                  <a:schemeClr val="accent4"/>
                </a:solidFill>
                <a:latin typeface="Source Code Pro Semibold" panose="020B0609030403020204" pitchFamily="49" charset="0"/>
              </a:rPr>
              <a:t> the world</a:t>
            </a:r>
            <a:endParaRPr lang="en-US" sz="700" dirty="0">
              <a:solidFill>
                <a:schemeClr val="accent4"/>
              </a:solidFill>
              <a:latin typeface="Source Code Pro Semibold" panose="020B0609030403020204" pitchFamily="49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71958" y="5341316"/>
            <a:ext cx="982579" cy="9825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91" y="5451681"/>
            <a:ext cx="533441" cy="633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66" y="4725675"/>
            <a:ext cx="1789968" cy="17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06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90168" y="1805977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28084" y="0"/>
            <a:ext cx="60639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7503696" y="6489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41895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879306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368590" y="-13729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93" y="1351547"/>
            <a:ext cx="3773898" cy="41549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85052" y="907043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Identifikasi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Masalah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7503696" y="248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1053" y="2454442"/>
            <a:ext cx="5213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dirty="0" err="1" smtClean="0">
                <a:latin typeface="GeosansLight" panose="02000603020000020003" pitchFamily="2" charset="0"/>
              </a:rPr>
              <a:t>Berdasarkan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latar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belakang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sebelumnya,terdapat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masalah-masalah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pada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brainware</a:t>
            </a:r>
            <a:r>
              <a:rPr lang="en-US" dirty="0" smtClean="0">
                <a:latin typeface="GeosansLight" panose="02000603020000020003" pitchFamily="2" charset="0"/>
              </a:rPr>
              <a:t>(</a:t>
            </a:r>
            <a:r>
              <a:rPr lang="en-US" dirty="0" err="1" smtClean="0">
                <a:latin typeface="GeosansLight" panose="02000603020000020003" pitchFamily="2" charset="0"/>
              </a:rPr>
              <a:t>manusia</a:t>
            </a:r>
            <a:r>
              <a:rPr lang="en-US" dirty="0" smtClean="0">
                <a:latin typeface="GeosansLight" panose="02000603020000020003" pitchFamily="2" charset="0"/>
              </a:rPr>
              <a:t>) yang </a:t>
            </a:r>
            <a:r>
              <a:rPr lang="en-US" dirty="0" err="1" smtClean="0">
                <a:latin typeface="GeosansLight" panose="02000603020000020003" pitchFamily="2" charset="0"/>
              </a:rPr>
              <a:t>tidak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semuanya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menggunakan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teknologi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itu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untuk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kepentingan</a:t>
            </a:r>
            <a:r>
              <a:rPr lang="en-US" dirty="0" smtClean="0">
                <a:latin typeface="GeosansLight" panose="02000603020000020003" pitchFamily="2" charset="0"/>
              </a:rPr>
              <a:t>/</a:t>
            </a:r>
            <a:r>
              <a:rPr lang="en-US" dirty="0" err="1" smtClean="0">
                <a:latin typeface="GeosansLight" panose="02000603020000020003" pitchFamily="2" charset="0"/>
              </a:rPr>
              <a:t>hal-hal</a:t>
            </a:r>
            <a:r>
              <a:rPr lang="en-US" dirty="0" smtClean="0">
                <a:latin typeface="GeosansLight" panose="02000603020000020003" pitchFamily="2" charset="0"/>
              </a:rPr>
              <a:t> yang </a:t>
            </a:r>
            <a:r>
              <a:rPr lang="en-US" dirty="0" err="1" smtClean="0">
                <a:latin typeface="GeosansLight" panose="02000603020000020003" pitchFamily="2" charset="0"/>
              </a:rPr>
              <a:t>positif.maka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dari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masalah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tersebut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penulis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mengidentifikasi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sebuah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masalah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ini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dengan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membuat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aplikasi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evaluasi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dosen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ini</a:t>
            </a:r>
            <a:r>
              <a:rPr lang="en-US" dirty="0" smtClean="0">
                <a:latin typeface="GeosansLight" panose="02000603020000020003" pitchFamily="2" charset="0"/>
              </a:rPr>
              <a:t> agar </a:t>
            </a:r>
            <a:r>
              <a:rPr lang="en-US" dirty="0" err="1" smtClean="0">
                <a:latin typeface="GeosansLight" panose="02000603020000020003" pitchFamily="2" charset="0"/>
              </a:rPr>
              <a:t>dapat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memberikan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suatu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evaluasi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dan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membuat</a:t>
            </a:r>
            <a:r>
              <a:rPr lang="en-US" dirty="0" smtClean="0">
                <a:latin typeface="GeosansLight" panose="02000603020000020003" pitchFamily="2" charset="0"/>
              </a:rPr>
              <a:t> orang </a:t>
            </a:r>
            <a:r>
              <a:rPr lang="en-US" dirty="0" err="1" smtClean="0">
                <a:latin typeface="GeosansLight" panose="02000603020000020003" pitchFamily="2" charset="0"/>
              </a:rPr>
              <a:t>menjadi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lebih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baik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lagi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dari</a:t>
            </a:r>
            <a:r>
              <a:rPr lang="en-US" dirty="0" smtClean="0">
                <a:latin typeface="GeosansLight" panose="02000603020000020003" pitchFamily="2" charset="0"/>
              </a:rPr>
              <a:t> </a:t>
            </a:r>
            <a:r>
              <a:rPr lang="en-US" dirty="0" err="1" smtClean="0">
                <a:latin typeface="GeosansLight" panose="02000603020000020003" pitchFamily="2" charset="0"/>
              </a:rPr>
              <a:t>sebelumnya</a:t>
            </a:r>
            <a:r>
              <a:rPr lang="en-US" dirty="0" smtClean="0">
                <a:latin typeface="GeosansLight" panose="02000603020000020003" pitchFamily="2" charset="0"/>
              </a:rPr>
              <a:t>. </a:t>
            </a:r>
            <a:endParaRPr lang="en-US" dirty="0">
              <a:latin typeface="GeosansLight" panose="02000603020000020003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813942" y="-2128586"/>
            <a:ext cx="0" cy="5388537"/>
          </a:xfrm>
          <a:prstGeom prst="line">
            <a:avLst/>
          </a:prstGeom>
          <a:ln w="571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508211" y="565682"/>
            <a:ext cx="176964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77853" y="565682"/>
            <a:ext cx="0" cy="145295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5" y="-13729"/>
            <a:ext cx="2335999" cy="22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23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 flipV="1">
            <a:off x="0" y="5851694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0" y="5417133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0" y="6286254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28084" y="0"/>
            <a:ext cx="60639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341895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79306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45159" y="1665705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368590" y="-13729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0454" y="798873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Batasan</a:t>
            </a:r>
            <a:endParaRPr lang="en-US" sz="3600" kern="1600" spc="80" dirty="0" smtClean="0">
              <a:latin typeface="Nathan Script" pitchFamily="50" charset="0"/>
            </a:endParaRPr>
          </a:p>
          <a:p>
            <a:r>
              <a:rPr lang="en-US" sz="3400" kern="1600" spc="80" dirty="0" err="1" smtClean="0">
                <a:latin typeface="Kiona" panose="00000500000000000000" pitchFamily="2" charset="0"/>
              </a:rPr>
              <a:t>masalah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7503696" y="6489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7503696" y="248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715223" y="1475874"/>
            <a:ext cx="4376287" cy="39784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53448" y="1686734"/>
            <a:ext cx="3899836" cy="35453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0" y="1517717"/>
            <a:ext cx="3997491" cy="325572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49792" y="2853132"/>
            <a:ext cx="1284195" cy="1151736"/>
            <a:chOff x="2576269" y="3195675"/>
            <a:chExt cx="1759226" cy="157777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311" y="3429000"/>
              <a:ext cx="1743184" cy="987008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2576269" y="3195675"/>
              <a:ext cx="1735547" cy="157777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15037" y="3259332"/>
            <a:ext cx="324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sansLight" panose="02000603020000020003" pitchFamily="2" charset="0"/>
              </a:rPr>
              <a:t>- </a:t>
            </a:r>
            <a:r>
              <a:rPr lang="en-US" sz="2000" dirty="0" err="1" smtClean="0">
                <a:latin typeface="GeosansLight" panose="02000603020000020003" pitchFamily="2" charset="0"/>
              </a:rPr>
              <a:t>Tidak</a:t>
            </a:r>
            <a:r>
              <a:rPr lang="en-US" sz="2000" dirty="0" smtClean="0">
                <a:latin typeface="GeosansLight" panose="02000603020000020003" pitchFamily="2" charset="0"/>
              </a:rPr>
              <a:t> </a:t>
            </a:r>
            <a:r>
              <a:rPr lang="en-US" sz="2000" dirty="0" err="1" smtClean="0">
                <a:latin typeface="GeosansLight" panose="02000603020000020003" pitchFamily="2" charset="0"/>
              </a:rPr>
              <a:t>ada</a:t>
            </a:r>
            <a:r>
              <a:rPr lang="en-US" sz="2000" dirty="0" smtClean="0">
                <a:latin typeface="GeosansLight" panose="02000603020000020003" pitchFamily="2" charset="0"/>
              </a:rPr>
              <a:t> landing page</a:t>
            </a:r>
            <a:endParaRPr lang="en-US" sz="2000" dirty="0">
              <a:latin typeface="GeosansLight" panose="02000603020000020003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33" y="4391407"/>
            <a:ext cx="3493588" cy="211755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586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8287318" y="5851694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8287318" y="5417133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8287318" y="6286254"/>
            <a:ext cx="39046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29" y="4391407"/>
            <a:ext cx="3415177" cy="211755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345159" y="1665705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0043" y="766771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Maksud</a:t>
            </a:r>
            <a:r>
              <a:rPr lang="en-US" sz="3600" kern="1600" spc="80" dirty="0" smtClean="0">
                <a:latin typeface="Wild Youth" panose="00000500000000000000" pitchFamily="50" charset="0"/>
              </a:rPr>
              <a:t> &amp;</a:t>
            </a:r>
          </a:p>
          <a:p>
            <a:r>
              <a:rPr lang="en-US" sz="3400" kern="1600" spc="80" dirty="0" smtClean="0">
                <a:latin typeface="Kiona" panose="00000500000000000000" pitchFamily="2" charset="0"/>
              </a:rPr>
              <a:t>	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Tujuan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8086" y="2566296"/>
            <a:ext cx="289640" cy="4291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8920" y="2586455"/>
            <a:ext cx="4989093" cy="174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d-ID" sz="1400" dirty="0">
                <a:latin typeface="GeosansLight" panose="02000603020000020003" pitchFamily="2" charset="0"/>
              </a:rPr>
              <a:t>Dalam menjalani PKL (Praktek Kerja Lapangan) penulis mempunyai maksud yaitu ingin</a:t>
            </a:r>
            <a:r>
              <a:rPr lang="en-US" sz="1400" dirty="0">
                <a:latin typeface="GeosansLight" panose="02000603020000020003" pitchFamily="2" charset="0"/>
              </a:rPr>
              <a:t> </a:t>
            </a:r>
            <a:r>
              <a:rPr lang="en-US" sz="1400" dirty="0" err="1">
                <a:latin typeface="GeosansLight" panose="02000603020000020003" pitchFamily="2" charset="0"/>
              </a:rPr>
              <a:t>mempelajari</a:t>
            </a:r>
            <a:r>
              <a:rPr lang="id-ID" sz="1400" dirty="0">
                <a:latin typeface="GeosansLight" panose="02000603020000020003" pitchFamily="2" charset="0"/>
              </a:rPr>
              <a:t> lebih dalam tentang pembuatan suatu </a:t>
            </a:r>
            <a:r>
              <a:rPr lang="en-US" sz="1400" dirty="0" err="1">
                <a:latin typeface="GeosansLight" panose="02000603020000020003" pitchFamily="2" charset="0"/>
              </a:rPr>
              <a:t>sistem</a:t>
            </a:r>
            <a:r>
              <a:rPr lang="en-US" sz="1400" dirty="0">
                <a:latin typeface="GeosansLight" panose="02000603020000020003" pitchFamily="2" charset="0"/>
              </a:rPr>
              <a:t> </a:t>
            </a:r>
            <a:r>
              <a:rPr lang="en-US" sz="1400" dirty="0" err="1">
                <a:latin typeface="GeosansLight" panose="02000603020000020003" pitchFamily="2" charset="0"/>
              </a:rPr>
              <a:t>aplikasi</a:t>
            </a:r>
            <a:r>
              <a:rPr lang="en-US" sz="1400" dirty="0">
                <a:latin typeface="GeosansLight" panose="02000603020000020003" pitchFamily="2" charset="0"/>
              </a:rPr>
              <a:t> </a:t>
            </a:r>
            <a:r>
              <a:rPr lang="en-US" sz="1400" dirty="0" err="1">
                <a:latin typeface="GeosansLight" panose="02000603020000020003" pitchFamily="2" charset="0"/>
              </a:rPr>
              <a:t>evaluasi</a:t>
            </a:r>
            <a:r>
              <a:rPr lang="en-US" sz="1400" dirty="0">
                <a:latin typeface="GeosansLight" panose="02000603020000020003" pitchFamily="2" charset="0"/>
              </a:rPr>
              <a:t> </a:t>
            </a:r>
            <a:r>
              <a:rPr lang="en-US" sz="1400" dirty="0" err="1">
                <a:latin typeface="GeosansLight" panose="02000603020000020003" pitchFamily="2" charset="0"/>
              </a:rPr>
              <a:t>dosen</a:t>
            </a:r>
            <a:r>
              <a:rPr lang="id-ID" sz="1400" dirty="0">
                <a:latin typeface="GeosansLight" panose="02000603020000020003" pitchFamily="2" charset="0"/>
              </a:rPr>
              <a:t> dengan menggunakan </a:t>
            </a:r>
            <a:r>
              <a:rPr lang="en-US" sz="1400" i="1" dirty="0" err="1">
                <a:latin typeface="GeosansLight" panose="02000603020000020003" pitchFamily="2" charset="0"/>
              </a:rPr>
              <a:t>codeginiter</a:t>
            </a:r>
            <a:r>
              <a:rPr lang="id-ID" sz="1400" dirty="0">
                <a:latin typeface="GeosansLight" panose="02000603020000020003" pitchFamily="2" charset="0"/>
              </a:rPr>
              <a:t>.</a:t>
            </a:r>
            <a:endParaRPr lang="en-US" sz="1400" dirty="0">
              <a:latin typeface="GeosansLight" panose="02000603020000020003" pitchFamily="2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GeosansLight" panose="02000603020000020003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7204" y="0"/>
            <a:ext cx="290522" cy="18192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5"/>
          <p:cNvSpPr txBox="1"/>
          <p:nvPr/>
        </p:nvSpPr>
        <p:spPr>
          <a:xfrm rot="1854754">
            <a:off x="5004203" y="-3116135"/>
            <a:ext cx="7343220" cy="7333976"/>
          </a:xfrm>
          <a:custGeom>
            <a:avLst/>
            <a:gdLst/>
            <a:ahLst/>
            <a:cxnLst/>
            <a:rect l="l" t="t" r="r" b="b"/>
            <a:pathLst>
              <a:path w="7343220" h="7333976">
                <a:moveTo>
                  <a:pt x="5335809" y="6624393"/>
                </a:moveTo>
                <a:lnTo>
                  <a:pt x="5344286" y="6639228"/>
                </a:lnTo>
                <a:lnTo>
                  <a:pt x="5342166" y="6656183"/>
                </a:lnTo>
                <a:cubicBezTo>
                  <a:pt x="5336913" y="6656801"/>
                  <a:pt x="5334175" y="6659274"/>
                  <a:pt x="5333954" y="6663600"/>
                </a:cubicBezTo>
                <a:cubicBezTo>
                  <a:pt x="5333733" y="6667928"/>
                  <a:pt x="5329407" y="6670400"/>
                  <a:pt x="5320973" y="6671018"/>
                </a:cubicBezTo>
                <a:cubicBezTo>
                  <a:pt x="5321592" y="6662718"/>
                  <a:pt x="5324064" y="6654947"/>
                  <a:pt x="5328392" y="6647706"/>
                </a:cubicBezTo>
                <a:cubicBezTo>
                  <a:pt x="5332718" y="6640465"/>
                  <a:pt x="5335190" y="6632694"/>
                  <a:pt x="5335809" y="6624393"/>
                </a:cubicBezTo>
                <a:close/>
                <a:moveTo>
                  <a:pt x="5174741" y="6632871"/>
                </a:moveTo>
                <a:cubicBezTo>
                  <a:pt x="5174697" y="6634063"/>
                  <a:pt x="5174784" y="6635387"/>
                  <a:pt x="5175006" y="6636844"/>
                </a:cubicBezTo>
                <a:cubicBezTo>
                  <a:pt x="5175227" y="6638302"/>
                  <a:pt x="5175844" y="6639096"/>
                  <a:pt x="5176860" y="6639228"/>
                </a:cubicBezTo>
                <a:lnTo>
                  <a:pt x="5183218" y="6637109"/>
                </a:lnTo>
                <a:close/>
                <a:moveTo>
                  <a:pt x="5357002" y="6501473"/>
                </a:moveTo>
                <a:cubicBezTo>
                  <a:pt x="5357046" y="6502754"/>
                  <a:pt x="5357487" y="6504431"/>
                  <a:pt x="5358327" y="6506507"/>
                </a:cubicBezTo>
                <a:cubicBezTo>
                  <a:pt x="5359165" y="6508582"/>
                  <a:pt x="5360137" y="6509730"/>
                  <a:pt x="5361241" y="6509950"/>
                </a:cubicBezTo>
                <a:cubicBezTo>
                  <a:pt x="5363271" y="6509818"/>
                  <a:pt x="5364508" y="6509023"/>
                  <a:pt x="5364949" y="6507566"/>
                </a:cubicBezTo>
                <a:cubicBezTo>
                  <a:pt x="5365391" y="6506109"/>
                  <a:pt x="5365568" y="6504785"/>
                  <a:pt x="5365479" y="6503593"/>
                </a:cubicBezTo>
                <a:close/>
                <a:moveTo>
                  <a:pt x="5219247" y="6571410"/>
                </a:moveTo>
                <a:cubicBezTo>
                  <a:pt x="5219158" y="6572602"/>
                  <a:pt x="5219335" y="6573927"/>
                  <a:pt x="5219776" y="6575384"/>
                </a:cubicBezTo>
                <a:cubicBezTo>
                  <a:pt x="5220218" y="6576841"/>
                  <a:pt x="5221454" y="6577636"/>
                  <a:pt x="5223485" y="6577768"/>
                </a:cubicBezTo>
                <a:lnTo>
                  <a:pt x="5227724" y="6577768"/>
                </a:lnTo>
                <a:cubicBezTo>
                  <a:pt x="5227636" y="6575649"/>
                  <a:pt x="5226752" y="6574060"/>
                  <a:pt x="5225074" y="6573000"/>
                </a:cubicBezTo>
                <a:cubicBezTo>
                  <a:pt x="5223396" y="6571940"/>
                  <a:pt x="5221454" y="6571410"/>
                  <a:pt x="5219247" y="6571410"/>
                </a:cubicBezTo>
                <a:close/>
                <a:moveTo>
                  <a:pt x="5405746" y="6431536"/>
                </a:moveTo>
                <a:cubicBezTo>
                  <a:pt x="5398725" y="6432110"/>
                  <a:pt x="5394752" y="6435730"/>
                  <a:pt x="5393825" y="6442397"/>
                </a:cubicBezTo>
                <a:cubicBezTo>
                  <a:pt x="5392898" y="6449064"/>
                  <a:pt x="5392633" y="6455334"/>
                  <a:pt x="5393030" y="6461206"/>
                </a:cubicBezTo>
                <a:cubicBezTo>
                  <a:pt x="5389719" y="6461206"/>
                  <a:pt x="5386274" y="6461736"/>
                  <a:pt x="5382698" y="6462796"/>
                </a:cubicBezTo>
                <a:cubicBezTo>
                  <a:pt x="5379122" y="6463855"/>
                  <a:pt x="5376208" y="6465445"/>
                  <a:pt x="5373956" y="6467564"/>
                </a:cubicBezTo>
                <a:lnTo>
                  <a:pt x="5378195" y="6486638"/>
                </a:lnTo>
                <a:cubicBezTo>
                  <a:pt x="5379210" y="6480943"/>
                  <a:pt x="5381418" y="6475379"/>
                  <a:pt x="5384818" y="6469949"/>
                </a:cubicBezTo>
                <a:cubicBezTo>
                  <a:pt x="5388218" y="6464518"/>
                  <a:pt x="5393074" y="6461603"/>
                  <a:pt x="5399388" y="6461206"/>
                </a:cubicBezTo>
                <a:cubicBezTo>
                  <a:pt x="5399653" y="6455996"/>
                  <a:pt x="5400713" y="6451051"/>
                  <a:pt x="5402567" y="6446371"/>
                </a:cubicBezTo>
                <a:cubicBezTo>
                  <a:pt x="5404421" y="6441691"/>
                  <a:pt x="5405480" y="6436746"/>
                  <a:pt x="5405746" y="6431536"/>
                </a:cubicBezTo>
                <a:close/>
                <a:moveTo>
                  <a:pt x="5274878" y="6468094"/>
                </a:moveTo>
                <a:cubicBezTo>
                  <a:pt x="5271699" y="6472509"/>
                  <a:pt x="5270109" y="6477984"/>
                  <a:pt x="5270110" y="6484519"/>
                </a:cubicBezTo>
                <a:lnTo>
                  <a:pt x="5270110" y="6486638"/>
                </a:lnTo>
                <a:cubicBezTo>
                  <a:pt x="5269668" y="6486594"/>
                  <a:pt x="5267902" y="6486682"/>
                  <a:pt x="5264812" y="6486903"/>
                </a:cubicBezTo>
                <a:cubicBezTo>
                  <a:pt x="5261721" y="6487123"/>
                  <a:pt x="5259955" y="6487742"/>
                  <a:pt x="5259513" y="6488757"/>
                </a:cubicBezTo>
                <a:cubicBezTo>
                  <a:pt x="5260176" y="6489861"/>
                  <a:pt x="5263089" y="6490833"/>
                  <a:pt x="5268256" y="6491671"/>
                </a:cubicBezTo>
                <a:cubicBezTo>
                  <a:pt x="5273421" y="6492510"/>
                  <a:pt x="5276865" y="6492952"/>
                  <a:pt x="5278587" y="6492996"/>
                </a:cubicBezTo>
                <a:lnTo>
                  <a:pt x="5291304" y="6482399"/>
                </a:lnTo>
                <a:cubicBezTo>
                  <a:pt x="5288168" y="6482135"/>
                  <a:pt x="5285961" y="6480545"/>
                  <a:pt x="5284680" y="6477631"/>
                </a:cubicBezTo>
                <a:cubicBezTo>
                  <a:pt x="5283400" y="6474717"/>
                  <a:pt x="5282781" y="6472068"/>
                  <a:pt x="5282826" y="6469683"/>
                </a:cubicBezTo>
                <a:lnTo>
                  <a:pt x="5289184" y="6461206"/>
                </a:lnTo>
                <a:cubicBezTo>
                  <a:pt x="5282825" y="6461383"/>
                  <a:pt x="5278058" y="6463679"/>
                  <a:pt x="5274878" y="6468094"/>
                </a:cubicBezTo>
                <a:close/>
                <a:moveTo>
                  <a:pt x="4819697" y="6726613"/>
                </a:moveTo>
                <a:cubicBezTo>
                  <a:pt x="4819653" y="6727805"/>
                  <a:pt x="4819741" y="6729129"/>
                  <a:pt x="4819962" y="6730586"/>
                </a:cubicBezTo>
                <a:cubicBezTo>
                  <a:pt x="4820183" y="6732043"/>
                  <a:pt x="4820801" y="6732838"/>
                  <a:pt x="4821817" y="6732971"/>
                </a:cubicBezTo>
                <a:lnTo>
                  <a:pt x="4828175" y="6730851"/>
                </a:lnTo>
                <a:close/>
                <a:moveTo>
                  <a:pt x="5316735" y="6395507"/>
                </a:moveTo>
                <a:cubicBezTo>
                  <a:pt x="5314703" y="6395817"/>
                  <a:pt x="5313468" y="6397318"/>
                  <a:pt x="5313026" y="6400011"/>
                </a:cubicBezTo>
                <a:cubicBezTo>
                  <a:pt x="5312584" y="6402704"/>
                  <a:pt x="5312408" y="6404735"/>
                  <a:pt x="5312495" y="6406104"/>
                </a:cubicBezTo>
                <a:cubicBezTo>
                  <a:pt x="5312408" y="6411447"/>
                  <a:pt x="5310995" y="6416126"/>
                  <a:pt x="5308258" y="6420144"/>
                </a:cubicBezTo>
                <a:cubicBezTo>
                  <a:pt x="5305520" y="6424163"/>
                  <a:pt x="5301988" y="6427253"/>
                  <a:pt x="5297661" y="6429417"/>
                </a:cubicBezTo>
                <a:cubicBezTo>
                  <a:pt x="5297396" y="6434627"/>
                  <a:pt x="5296337" y="6439572"/>
                  <a:pt x="5294482" y="6444251"/>
                </a:cubicBezTo>
                <a:cubicBezTo>
                  <a:pt x="5292627" y="6448932"/>
                  <a:pt x="5291568" y="6453877"/>
                  <a:pt x="5291303" y="6459087"/>
                </a:cubicBezTo>
                <a:cubicBezTo>
                  <a:pt x="5297573" y="6451625"/>
                  <a:pt x="5303048" y="6443766"/>
                  <a:pt x="5307728" y="6435510"/>
                </a:cubicBezTo>
                <a:cubicBezTo>
                  <a:pt x="5312408" y="6427253"/>
                  <a:pt x="5316823" y="6418864"/>
                  <a:pt x="5320974" y="6410343"/>
                </a:cubicBezTo>
                <a:cubicBezTo>
                  <a:pt x="5320929" y="6408797"/>
                  <a:pt x="5320488" y="6406060"/>
                  <a:pt x="5319649" y="6402131"/>
                </a:cubicBezTo>
                <a:cubicBezTo>
                  <a:pt x="5318809" y="6398201"/>
                  <a:pt x="5317839" y="6395993"/>
                  <a:pt x="5316735" y="6395507"/>
                </a:cubicBezTo>
                <a:close/>
                <a:moveTo>
                  <a:pt x="4864203" y="6665152"/>
                </a:moveTo>
                <a:cubicBezTo>
                  <a:pt x="4864114" y="6666345"/>
                  <a:pt x="4864292" y="6667669"/>
                  <a:pt x="4864733" y="6669126"/>
                </a:cubicBezTo>
                <a:cubicBezTo>
                  <a:pt x="4865174" y="6670583"/>
                  <a:pt x="4866411" y="6671378"/>
                  <a:pt x="4868442" y="6671510"/>
                </a:cubicBezTo>
                <a:lnTo>
                  <a:pt x="4872681" y="6671510"/>
                </a:lnTo>
                <a:cubicBezTo>
                  <a:pt x="4872592" y="6669391"/>
                  <a:pt x="4871709" y="6667801"/>
                  <a:pt x="4870031" y="6666742"/>
                </a:cubicBezTo>
                <a:cubicBezTo>
                  <a:pt x="4868353" y="6665682"/>
                  <a:pt x="4866411" y="6665152"/>
                  <a:pt x="4864203" y="6665152"/>
                </a:cubicBezTo>
                <a:close/>
                <a:moveTo>
                  <a:pt x="6723502" y="5530983"/>
                </a:moveTo>
                <a:cubicBezTo>
                  <a:pt x="6724152" y="5531983"/>
                  <a:pt x="6725212" y="5532892"/>
                  <a:pt x="6726679" y="5533712"/>
                </a:cubicBezTo>
                <a:cubicBezTo>
                  <a:pt x="6728148" y="5534531"/>
                  <a:pt x="6729390" y="5534713"/>
                  <a:pt x="6730405" y="5534260"/>
                </a:cubicBezTo>
                <a:cubicBezTo>
                  <a:pt x="6732344" y="5532687"/>
                  <a:pt x="6732831" y="5530749"/>
                  <a:pt x="6731863" y="5528446"/>
                </a:cubicBezTo>
                <a:close/>
                <a:moveTo>
                  <a:pt x="5136593" y="6476042"/>
                </a:moveTo>
                <a:lnTo>
                  <a:pt x="5136593" y="6486638"/>
                </a:lnTo>
                <a:cubicBezTo>
                  <a:pt x="5136682" y="6489685"/>
                  <a:pt x="5137564" y="6491539"/>
                  <a:pt x="5139242" y="6492201"/>
                </a:cubicBezTo>
                <a:cubicBezTo>
                  <a:pt x="5140921" y="6492863"/>
                  <a:pt x="5142863" y="6493129"/>
                  <a:pt x="5145070" y="6492996"/>
                </a:cubicBezTo>
                <a:close/>
                <a:moveTo>
                  <a:pt x="4624721" y="6773237"/>
                </a:moveTo>
                <a:cubicBezTo>
                  <a:pt x="4624764" y="6774430"/>
                  <a:pt x="4625206" y="6775754"/>
                  <a:pt x="4626045" y="6777211"/>
                </a:cubicBezTo>
                <a:cubicBezTo>
                  <a:pt x="4626884" y="6778668"/>
                  <a:pt x="4627855" y="6779463"/>
                  <a:pt x="4628959" y="6779595"/>
                </a:cubicBezTo>
                <a:cubicBezTo>
                  <a:pt x="4631432" y="6779242"/>
                  <a:pt x="4632845" y="6777829"/>
                  <a:pt x="4633198" y="6775357"/>
                </a:cubicBezTo>
                <a:close/>
                <a:moveTo>
                  <a:pt x="5153548" y="6454848"/>
                </a:moveTo>
                <a:cubicBezTo>
                  <a:pt x="5153592" y="6456129"/>
                  <a:pt x="5154034" y="6457806"/>
                  <a:pt x="5154873" y="6459881"/>
                </a:cubicBezTo>
                <a:cubicBezTo>
                  <a:pt x="5155711" y="6461957"/>
                  <a:pt x="5156683" y="6463105"/>
                  <a:pt x="5157786" y="6463326"/>
                </a:cubicBezTo>
                <a:cubicBezTo>
                  <a:pt x="5159817" y="6463193"/>
                  <a:pt x="5161053" y="6462398"/>
                  <a:pt x="5161495" y="6460941"/>
                </a:cubicBezTo>
                <a:cubicBezTo>
                  <a:pt x="5161936" y="6459485"/>
                  <a:pt x="5162113" y="6458160"/>
                  <a:pt x="5162025" y="6456968"/>
                </a:cubicBezTo>
                <a:cubicBezTo>
                  <a:pt x="5161672" y="6454495"/>
                  <a:pt x="5160259" y="6453082"/>
                  <a:pt x="5157786" y="6452729"/>
                </a:cubicBezTo>
                <a:cubicBezTo>
                  <a:pt x="5156816" y="6452817"/>
                  <a:pt x="5156109" y="6453171"/>
                  <a:pt x="5155668" y="6453789"/>
                </a:cubicBezTo>
                <a:cubicBezTo>
                  <a:pt x="5155226" y="6454407"/>
                  <a:pt x="5154519" y="6454760"/>
                  <a:pt x="5153548" y="6454848"/>
                </a:cubicBezTo>
                <a:close/>
                <a:moveTo>
                  <a:pt x="6722066" y="5512082"/>
                </a:moveTo>
                <a:cubicBezTo>
                  <a:pt x="6722602" y="5513149"/>
                  <a:pt x="6723433" y="5514196"/>
                  <a:pt x="6724561" y="5515218"/>
                </a:cubicBezTo>
                <a:cubicBezTo>
                  <a:pt x="6725690" y="5516242"/>
                  <a:pt x="6727158" y="5516288"/>
                  <a:pt x="6728969" y="5515359"/>
                </a:cubicBezTo>
                <a:lnTo>
                  <a:pt x="6730786" y="5514270"/>
                </a:lnTo>
                <a:cubicBezTo>
                  <a:pt x="6728608" y="5510634"/>
                  <a:pt x="6725702" y="5509904"/>
                  <a:pt x="6722066" y="5512082"/>
                </a:cubicBezTo>
                <a:close/>
                <a:moveTo>
                  <a:pt x="4633198" y="6756283"/>
                </a:moveTo>
                <a:cubicBezTo>
                  <a:pt x="4633110" y="6757475"/>
                  <a:pt x="4633286" y="6758799"/>
                  <a:pt x="4633728" y="6760257"/>
                </a:cubicBezTo>
                <a:cubicBezTo>
                  <a:pt x="4634169" y="6761714"/>
                  <a:pt x="4635406" y="6762508"/>
                  <a:pt x="4637436" y="6762641"/>
                </a:cubicBezTo>
                <a:lnTo>
                  <a:pt x="4639556" y="6762641"/>
                </a:lnTo>
                <a:cubicBezTo>
                  <a:pt x="4639556" y="6758402"/>
                  <a:pt x="4637437" y="6756283"/>
                  <a:pt x="4633198" y="6756283"/>
                </a:cubicBezTo>
                <a:close/>
                <a:moveTo>
                  <a:pt x="5505353" y="6213247"/>
                </a:moveTo>
                <a:lnTo>
                  <a:pt x="5488400" y="6240797"/>
                </a:lnTo>
                <a:cubicBezTo>
                  <a:pt x="5492638" y="6247509"/>
                  <a:pt x="5494757" y="6255280"/>
                  <a:pt x="5494757" y="6264110"/>
                </a:cubicBezTo>
                <a:cubicBezTo>
                  <a:pt x="5493565" y="6264022"/>
                  <a:pt x="5492240" y="6264199"/>
                  <a:pt x="5490783" y="6264640"/>
                </a:cubicBezTo>
                <a:cubicBezTo>
                  <a:pt x="5489327" y="6265081"/>
                  <a:pt x="5488532" y="6266318"/>
                  <a:pt x="5488399" y="6268349"/>
                </a:cubicBezTo>
                <a:cubicBezTo>
                  <a:pt x="5488531" y="6270468"/>
                  <a:pt x="5489327" y="6272587"/>
                  <a:pt x="5490783" y="6274707"/>
                </a:cubicBezTo>
                <a:cubicBezTo>
                  <a:pt x="5492240" y="6276826"/>
                  <a:pt x="5493565" y="6278945"/>
                  <a:pt x="5494757" y="6281065"/>
                </a:cubicBezTo>
                <a:lnTo>
                  <a:pt x="5509593" y="6287422"/>
                </a:lnTo>
                <a:lnTo>
                  <a:pt x="5511711" y="6281065"/>
                </a:lnTo>
                <a:lnTo>
                  <a:pt x="5501115" y="6272587"/>
                </a:lnTo>
                <a:cubicBezTo>
                  <a:pt x="5501071" y="6269320"/>
                  <a:pt x="5501689" y="6266318"/>
                  <a:pt x="5502969" y="6263580"/>
                </a:cubicBezTo>
                <a:cubicBezTo>
                  <a:pt x="5504250" y="6260843"/>
                  <a:pt x="5506458" y="6258900"/>
                  <a:pt x="5509592" y="6257752"/>
                </a:cubicBezTo>
                <a:cubicBezTo>
                  <a:pt x="5509813" y="6250335"/>
                  <a:pt x="5509900" y="6242917"/>
                  <a:pt x="5509857" y="6235500"/>
                </a:cubicBezTo>
                <a:cubicBezTo>
                  <a:pt x="5509813" y="6228082"/>
                  <a:pt x="5508312" y="6220664"/>
                  <a:pt x="5505353" y="6213247"/>
                </a:cubicBezTo>
                <a:close/>
                <a:moveTo>
                  <a:pt x="4919835" y="6561836"/>
                </a:moveTo>
                <a:cubicBezTo>
                  <a:pt x="4916656" y="6566251"/>
                  <a:pt x="4915066" y="6571726"/>
                  <a:pt x="4915066" y="6578261"/>
                </a:cubicBezTo>
                <a:lnTo>
                  <a:pt x="4915066" y="6580380"/>
                </a:lnTo>
                <a:cubicBezTo>
                  <a:pt x="4914625" y="6580336"/>
                  <a:pt x="4912859" y="6580424"/>
                  <a:pt x="4909769" y="6580644"/>
                </a:cubicBezTo>
                <a:cubicBezTo>
                  <a:pt x="4906677" y="6580866"/>
                  <a:pt x="4904912" y="6581484"/>
                  <a:pt x="4904470" y="6582499"/>
                </a:cubicBezTo>
                <a:cubicBezTo>
                  <a:pt x="4905132" y="6583603"/>
                  <a:pt x="4908047" y="6584574"/>
                  <a:pt x="4913212" y="6585414"/>
                </a:cubicBezTo>
                <a:cubicBezTo>
                  <a:pt x="4918378" y="6586252"/>
                  <a:pt x="4921822" y="6586693"/>
                  <a:pt x="4923544" y="6586738"/>
                </a:cubicBezTo>
                <a:lnTo>
                  <a:pt x="4936260" y="6576141"/>
                </a:lnTo>
                <a:cubicBezTo>
                  <a:pt x="4933125" y="6575876"/>
                  <a:pt x="4930918" y="6574287"/>
                  <a:pt x="4929637" y="6571373"/>
                </a:cubicBezTo>
                <a:cubicBezTo>
                  <a:pt x="4928357" y="6568459"/>
                  <a:pt x="4927738" y="6565810"/>
                  <a:pt x="4927782" y="6563425"/>
                </a:cubicBezTo>
                <a:lnTo>
                  <a:pt x="4934140" y="6554948"/>
                </a:lnTo>
                <a:cubicBezTo>
                  <a:pt x="4927782" y="6555125"/>
                  <a:pt x="4923014" y="6557420"/>
                  <a:pt x="4919835" y="6561836"/>
                </a:cubicBezTo>
                <a:close/>
                <a:moveTo>
                  <a:pt x="6866831" y="5390815"/>
                </a:moveTo>
                <a:cubicBezTo>
                  <a:pt x="6867405" y="5391861"/>
                  <a:pt x="6868162" y="5392952"/>
                  <a:pt x="6869099" y="5394088"/>
                </a:cubicBezTo>
                <a:cubicBezTo>
                  <a:pt x="6870036" y="5395226"/>
                  <a:pt x="6870976" y="5395590"/>
                  <a:pt x="6871914" y="5395181"/>
                </a:cubicBezTo>
                <a:lnTo>
                  <a:pt x="6876281" y="5390097"/>
                </a:lnTo>
                <a:close/>
                <a:moveTo>
                  <a:pt x="7000664" y="5300797"/>
                </a:moveTo>
                <a:lnTo>
                  <a:pt x="7015558" y="5309170"/>
                </a:lnTo>
                <a:lnTo>
                  <a:pt x="7022449" y="5324806"/>
                </a:lnTo>
                <a:cubicBezTo>
                  <a:pt x="7018259" y="5328035"/>
                  <a:pt x="7017182" y="5331562"/>
                  <a:pt x="7019214" y="5335388"/>
                </a:cubicBezTo>
                <a:cubicBezTo>
                  <a:pt x="7021248" y="5339214"/>
                  <a:pt x="7018806" y="5343558"/>
                  <a:pt x="7011888" y="5348420"/>
                </a:cubicBezTo>
                <a:cubicBezTo>
                  <a:pt x="7008154" y="5340982"/>
                  <a:pt x="7006284" y="5333044"/>
                  <a:pt x="7006276" y="5324609"/>
                </a:cubicBezTo>
                <a:cubicBezTo>
                  <a:pt x="7006268" y="5316174"/>
                  <a:pt x="7004398" y="5308236"/>
                  <a:pt x="7000664" y="5300797"/>
                </a:cubicBezTo>
                <a:close/>
                <a:moveTo>
                  <a:pt x="5183217" y="6376434"/>
                </a:moveTo>
                <a:lnTo>
                  <a:pt x="5179408" y="6387862"/>
                </a:lnTo>
                <a:lnTo>
                  <a:pt x="5177862" y="6400238"/>
                </a:lnTo>
                <a:lnTo>
                  <a:pt x="5170116" y="6407984"/>
                </a:lnTo>
                <a:lnTo>
                  <a:pt x="5173152" y="6411137"/>
                </a:lnTo>
                <a:cubicBezTo>
                  <a:pt x="5177302" y="6413655"/>
                  <a:pt x="5180658" y="6415508"/>
                  <a:pt x="5183218" y="6416701"/>
                </a:cubicBezTo>
                <a:lnTo>
                  <a:pt x="5198054" y="6395507"/>
                </a:lnTo>
                <a:close/>
                <a:moveTo>
                  <a:pt x="5549859" y="6139071"/>
                </a:moveTo>
                <a:cubicBezTo>
                  <a:pt x="5549506" y="6141190"/>
                  <a:pt x="5550212" y="6143309"/>
                  <a:pt x="5551978" y="6145429"/>
                </a:cubicBezTo>
                <a:lnTo>
                  <a:pt x="5551979" y="6139071"/>
                </a:lnTo>
                <a:close/>
                <a:moveTo>
                  <a:pt x="4961692" y="6489249"/>
                </a:moveTo>
                <a:cubicBezTo>
                  <a:pt x="4959660" y="6489559"/>
                  <a:pt x="4958424" y="6491060"/>
                  <a:pt x="4957983" y="6493753"/>
                </a:cubicBezTo>
                <a:cubicBezTo>
                  <a:pt x="4957541" y="6496446"/>
                  <a:pt x="4957365" y="6498477"/>
                  <a:pt x="4957453" y="6499846"/>
                </a:cubicBezTo>
                <a:cubicBezTo>
                  <a:pt x="4957364" y="6505188"/>
                  <a:pt x="4955952" y="6509868"/>
                  <a:pt x="4953214" y="6513886"/>
                </a:cubicBezTo>
                <a:cubicBezTo>
                  <a:pt x="4950477" y="6517904"/>
                  <a:pt x="4946945" y="6520995"/>
                  <a:pt x="4942617" y="6523158"/>
                </a:cubicBezTo>
                <a:cubicBezTo>
                  <a:pt x="4942353" y="6528368"/>
                  <a:pt x="4941293" y="6533313"/>
                  <a:pt x="4939438" y="6537994"/>
                </a:cubicBezTo>
                <a:cubicBezTo>
                  <a:pt x="4937584" y="6542674"/>
                  <a:pt x="4936525" y="6547619"/>
                  <a:pt x="4936260" y="6552829"/>
                </a:cubicBezTo>
                <a:cubicBezTo>
                  <a:pt x="4942529" y="6545367"/>
                  <a:pt x="4948004" y="6537508"/>
                  <a:pt x="4952684" y="6529251"/>
                </a:cubicBezTo>
                <a:cubicBezTo>
                  <a:pt x="4957365" y="6520995"/>
                  <a:pt x="4961779" y="6512606"/>
                  <a:pt x="4965930" y="6504085"/>
                </a:cubicBezTo>
                <a:cubicBezTo>
                  <a:pt x="4965886" y="6502539"/>
                  <a:pt x="4965444" y="6499802"/>
                  <a:pt x="4964605" y="6495873"/>
                </a:cubicBezTo>
                <a:cubicBezTo>
                  <a:pt x="4963766" y="6491943"/>
                  <a:pt x="4962795" y="6489735"/>
                  <a:pt x="4961692" y="6489249"/>
                </a:cubicBezTo>
                <a:close/>
                <a:moveTo>
                  <a:pt x="5575291" y="6115758"/>
                </a:moveTo>
                <a:cubicBezTo>
                  <a:pt x="5571405" y="6115758"/>
                  <a:pt x="5568579" y="6117878"/>
                  <a:pt x="5566814" y="6122116"/>
                </a:cubicBezTo>
                <a:lnTo>
                  <a:pt x="5573171" y="6122116"/>
                </a:lnTo>
                <a:cubicBezTo>
                  <a:pt x="5573259" y="6121057"/>
                  <a:pt x="5573613" y="6119997"/>
                  <a:pt x="5574232" y="6118937"/>
                </a:cubicBezTo>
                <a:cubicBezTo>
                  <a:pt x="5574849" y="6117878"/>
                  <a:pt x="5575203" y="6116818"/>
                  <a:pt x="5575291" y="6115758"/>
                </a:cubicBezTo>
                <a:close/>
                <a:moveTo>
                  <a:pt x="5920362" y="5909132"/>
                </a:moveTo>
                <a:cubicBezTo>
                  <a:pt x="5921011" y="5910132"/>
                  <a:pt x="5922072" y="5911042"/>
                  <a:pt x="5923540" y="5911861"/>
                </a:cubicBezTo>
                <a:cubicBezTo>
                  <a:pt x="5925008" y="5912681"/>
                  <a:pt x="5926250" y="5912863"/>
                  <a:pt x="5927266" y="5912410"/>
                </a:cubicBezTo>
                <a:cubicBezTo>
                  <a:pt x="5929204" y="5910837"/>
                  <a:pt x="5929691" y="5908898"/>
                  <a:pt x="5928724" y="5906597"/>
                </a:cubicBezTo>
                <a:close/>
                <a:moveTo>
                  <a:pt x="5918926" y="5890231"/>
                </a:moveTo>
                <a:cubicBezTo>
                  <a:pt x="5919462" y="5891299"/>
                  <a:pt x="5920294" y="5892345"/>
                  <a:pt x="5921421" y="5893368"/>
                </a:cubicBezTo>
                <a:cubicBezTo>
                  <a:pt x="5922549" y="5894391"/>
                  <a:pt x="5924018" y="5894438"/>
                  <a:pt x="5925828" y="5893509"/>
                </a:cubicBezTo>
                <a:lnTo>
                  <a:pt x="5927646" y="5892420"/>
                </a:lnTo>
                <a:cubicBezTo>
                  <a:pt x="5925469" y="5888783"/>
                  <a:pt x="5922562" y="5888055"/>
                  <a:pt x="5918926" y="5890231"/>
                </a:cubicBezTo>
                <a:close/>
                <a:moveTo>
                  <a:pt x="4781550" y="6569783"/>
                </a:moveTo>
                <a:lnTo>
                  <a:pt x="4781550" y="6580380"/>
                </a:lnTo>
                <a:cubicBezTo>
                  <a:pt x="4781638" y="6583426"/>
                  <a:pt x="4782521" y="6585281"/>
                  <a:pt x="4784199" y="6585943"/>
                </a:cubicBezTo>
                <a:cubicBezTo>
                  <a:pt x="4785876" y="6586606"/>
                  <a:pt x="4787819" y="6586870"/>
                  <a:pt x="4790027" y="6586738"/>
                </a:cubicBezTo>
                <a:close/>
                <a:moveTo>
                  <a:pt x="6873440" y="5315222"/>
                </a:moveTo>
                <a:cubicBezTo>
                  <a:pt x="6873977" y="5316290"/>
                  <a:pt x="6874809" y="5317335"/>
                  <a:pt x="6875936" y="5318359"/>
                </a:cubicBezTo>
                <a:cubicBezTo>
                  <a:pt x="6877063" y="5319382"/>
                  <a:pt x="6878532" y="5319429"/>
                  <a:pt x="6880343" y="5318499"/>
                </a:cubicBezTo>
                <a:lnTo>
                  <a:pt x="6883979" y="5316322"/>
                </a:lnTo>
                <a:cubicBezTo>
                  <a:pt x="6882814" y="5314549"/>
                  <a:pt x="6881240" y="5313639"/>
                  <a:pt x="6879256" y="5313592"/>
                </a:cubicBezTo>
                <a:cubicBezTo>
                  <a:pt x="6877273" y="5313545"/>
                  <a:pt x="6875334" y="5314088"/>
                  <a:pt x="6873440" y="5315222"/>
                </a:cubicBezTo>
                <a:close/>
                <a:moveTo>
                  <a:pt x="5588006" y="6083968"/>
                </a:moveTo>
                <a:lnTo>
                  <a:pt x="5588006" y="6094565"/>
                </a:lnTo>
                <a:lnTo>
                  <a:pt x="5573172" y="6094565"/>
                </a:lnTo>
                <a:lnTo>
                  <a:pt x="5573172" y="6103043"/>
                </a:lnTo>
                <a:lnTo>
                  <a:pt x="5577410" y="6109401"/>
                </a:lnTo>
                <a:lnTo>
                  <a:pt x="5594365" y="6094565"/>
                </a:lnTo>
                <a:lnTo>
                  <a:pt x="5594365" y="6086088"/>
                </a:lnTo>
                <a:close/>
                <a:moveTo>
                  <a:pt x="5212889" y="6302258"/>
                </a:moveTo>
                <a:lnTo>
                  <a:pt x="5205412" y="6319250"/>
                </a:lnTo>
                <a:lnTo>
                  <a:pt x="5205412" y="6323943"/>
                </a:lnTo>
                <a:lnTo>
                  <a:pt x="5203656" y="6323241"/>
                </a:lnTo>
                <a:lnTo>
                  <a:pt x="5189576" y="6355241"/>
                </a:lnTo>
                <a:cubicBezTo>
                  <a:pt x="5190680" y="6359568"/>
                  <a:pt x="5192711" y="6363100"/>
                  <a:pt x="5195669" y="6365838"/>
                </a:cubicBezTo>
                <a:cubicBezTo>
                  <a:pt x="5198627" y="6368575"/>
                  <a:pt x="5202248" y="6369987"/>
                  <a:pt x="5206531" y="6370076"/>
                </a:cubicBezTo>
                <a:cubicBezTo>
                  <a:pt x="5208738" y="6363541"/>
                  <a:pt x="5211741" y="6353828"/>
                  <a:pt x="5215538" y="6340935"/>
                </a:cubicBezTo>
                <a:cubicBezTo>
                  <a:pt x="5219335" y="6328043"/>
                  <a:pt x="5223396" y="6319389"/>
                  <a:pt x="5227724" y="6314974"/>
                </a:cubicBezTo>
                <a:close/>
                <a:moveTo>
                  <a:pt x="4798505" y="6548590"/>
                </a:moveTo>
                <a:cubicBezTo>
                  <a:pt x="4798548" y="6549870"/>
                  <a:pt x="4798990" y="6551548"/>
                  <a:pt x="4799828" y="6553624"/>
                </a:cubicBezTo>
                <a:cubicBezTo>
                  <a:pt x="4800668" y="6555699"/>
                  <a:pt x="4801639" y="6556847"/>
                  <a:pt x="4802743" y="6557068"/>
                </a:cubicBezTo>
                <a:cubicBezTo>
                  <a:pt x="4804774" y="6556935"/>
                  <a:pt x="4806010" y="6556140"/>
                  <a:pt x="4806452" y="6554683"/>
                </a:cubicBezTo>
                <a:cubicBezTo>
                  <a:pt x="4806894" y="6553226"/>
                  <a:pt x="4807070" y="6551901"/>
                  <a:pt x="4806981" y="6550710"/>
                </a:cubicBezTo>
                <a:cubicBezTo>
                  <a:pt x="4806628" y="6548237"/>
                  <a:pt x="4805215" y="6546824"/>
                  <a:pt x="4802743" y="6546471"/>
                </a:cubicBezTo>
                <a:cubicBezTo>
                  <a:pt x="4801771" y="6546559"/>
                  <a:pt x="4801065" y="6546912"/>
                  <a:pt x="4800623" y="6547531"/>
                </a:cubicBezTo>
                <a:cubicBezTo>
                  <a:pt x="4800182" y="6548149"/>
                  <a:pt x="4799476" y="6548502"/>
                  <a:pt x="4798505" y="6548590"/>
                </a:cubicBezTo>
                <a:close/>
                <a:moveTo>
                  <a:pt x="5596484" y="6064895"/>
                </a:moveTo>
                <a:lnTo>
                  <a:pt x="5596484" y="6081849"/>
                </a:lnTo>
                <a:cubicBezTo>
                  <a:pt x="5599530" y="6079598"/>
                  <a:pt x="5601385" y="6076684"/>
                  <a:pt x="5602048" y="6073107"/>
                </a:cubicBezTo>
                <a:cubicBezTo>
                  <a:pt x="5602709" y="6069531"/>
                  <a:pt x="5602975" y="6066087"/>
                  <a:pt x="5602842" y="6062775"/>
                </a:cubicBezTo>
                <a:close/>
                <a:moveTo>
                  <a:pt x="6063691" y="5768965"/>
                </a:moveTo>
                <a:cubicBezTo>
                  <a:pt x="6064265" y="5770011"/>
                  <a:pt x="6065021" y="5771102"/>
                  <a:pt x="6065959" y="5772238"/>
                </a:cubicBezTo>
                <a:cubicBezTo>
                  <a:pt x="6066897" y="5773375"/>
                  <a:pt x="6067835" y="5773740"/>
                  <a:pt x="6068776" y="5773331"/>
                </a:cubicBezTo>
                <a:lnTo>
                  <a:pt x="6073141" y="5768247"/>
                </a:lnTo>
                <a:close/>
                <a:moveTo>
                  <a:pt x="6197523" y="5678947"/>
                </a:moveTo>
                <a:lnTo>
                  <a:pt x="6212418" y="5687320"/>
                </a:lnTo>
                <a:lnTo>
                  <a:pt x="6219310" y="5702955"/>
                </a:lnTo>
                <a:cubicBezTo>
                  <a:pt x="6215120" y="5706184"/>
                  <a:pt x="6214042" y="5709712"/>
                  <a:pt x="6216075" y="5713537"/>
                </a:cubicBezTo>
                <a:cubicBezTo>
                  <a:pt x="6218108" y="5717363"/>
                  <a:pt x="6215666" y="5721707"/>
                  <a:pt x="6208747" y="5726570"/>
                </a:cubicBezTo>
                <a:cubicBezTo>
                  <a:pt x="6205014" y="5719132"/>
                  <a:pt x="6203144" y="5711195"/>
                  <a:pt x="6203136" y="5702759"/>
                </a:cubicBezTo>
                <a:cubicBezTo>
                  <a:pt x="6203129" y="5694323"/>
                  <a:pt x="6201258" y="5686386"/>
                  <a:pt x="6197523" y="5678947"/>
                </a:cubicBezTo>
                <a:close/>
                <a:moveTo>
                  <a:pt x="5619796" y="6011912"/>
                </a:moveTo>
                <a:cubicBezTo>
                  <a:pt x="5617765" y="6018623"/>
                  <a:pt x="5615470" y="6024804"/>
                  <a:pt x="5612909" y="6030456"/>
                </a:cubicBezTo>
                <a:cubicBezTo>
                  <a:pt x="5610348" y="6036107"/>
                  <a:pt x="5606993" y="6039110"/>
                  <a:pt x="5602842" y="6039463"/>
                </a:cubicBezTo>
                <a:cubicBezTo>
                  <a:pt x="5602975" y="6041097"/>
                  <a:pt x="5603769" y="6044188"/>
                  <a:pt x="5605226" y="6048735"/>
                </a:cubicBezTo>
                <a:cubicBezTo>
                  <a:pt x="5606684" y="6053283"/>
                  <a:pt x="5608007" y="6055844"/>
                  <a:pt x="5609200" y="6056418"/>
                </a:cubicBezTo>
                <a:cubicBezTo>
                  <a:pt x="5610216" y="6056285"/>
                  <a:pt x="5610833" y="6055491"/>
                  <a:pt x="5611054" y="6054033"/>
                </a:cubicBezTo>
                <a:cubicBezTo>
                  <a:pt x="5611275" y="6052576"/>
                  <a:pt x="5611363" y="6051252"/>
                  <a:pt x="5611319" y="6050059"/>
                </a:cubicBezTo>
                <a:cubicBezTo>
                  <a:pt x="5614807" y="6045424"/>
                  <a:pt x="5618427" y="6039331"/>
                  <a:pt x="5622181" y="6031781"/>
                </a:cubicBezTo>
                <a:cubicBezTo>
                  <a:pt x="5625933" y="6024231"/>
                  <a:pt x="5627964" y="6017608"/>
                  <a:pt x="5628273" y="6011912"/>
                </a:cubicBezTo>
                <a:close/>
                <a:moveTo>
                  <a:pt x="5253155" y="6228082"/>
                </a:moveTo>
                <a:lnTo>
                  <a:pt x="5242559" y="6240798"/>
                </a:lnTo>
                <a:lnTo>
                  <a:pt x="5242559" y="6247156"/>
                </a:lnTo>
                <a:lnTo>
                  <a:pt x="5246797" y="6247155"/>
                </a:lnTo>
                <a:cubicBezTo>
                  <a:pt x="5250948" y="6247332"/>
                  <a:pt x="5253773" y="6246979"/>
                  <a:pt x="5255275" y="6246096"/>
                </a:cubicBezTo>
                <a:cubicBezTo>
                  <a:pt x="5256776" y="6245213"/>
                  <a:pt x="5257483" y="6242740"/>
                  <a:pt x="5257394" y="6238678"/>
                </a:cubicBezTo>
                <a:close/>
                <a:moveTo>
                  <a:pt x="4828175" y="6470175"/>
                </a:moveTo>
                <a:lnTo>
                  <a:pt x="4819697" y="6495608"/>
                </a:lnTo>
                <a:cubicBezTo>
                  <a:pt x="4819344" y="6495563"/>
                  <a:pt x="4817932" y="6495651"/>
                  <a:pt x="4815459" y="6495872"/>
                </a:cubicBezTo>
                <a:cubicBezTo>
                  <a:pt x="4812986" y="6496093"/>
                  <a:pt x="4811573" y="6496711"/>
                  <a:pt x="4811221" y="6497726"/>
                </a:cubicBezTo>
                <a:cubicBezTo>
                  <a:pt x="4811662" y="6499978"/>
                  <a:pt x="4813957" y="6502363"/>
                  <a:pt x="4818108" y="6504880"/>
                </a:cubicBezTo>
                <a:cubicBezTo>
                  <a:pt x="4822258" y="6507396"/>
                  <a:pt x="4825613" y="6509251"/>
                  <a:pt x="4828175" y="6510443"/>
                </a:cubicBezTo>
                <a:lnTo>
                  <a:pt x="4843010" y="6489249"/>
                </a:lnTo>
                <a:close/>
                <a:moveTo>
                  <a:pt x="5276468" y="6194173"/>
                </a:moveTo>
                <a:lnTo>
                  <a:pt x="5272229" y="6202650"/>
                </a:lnTo>
                <a:cubicBezTo>
                  <a:pt x="5274702" y="6200531"/>
                  <a:pt x="5276114" y="6198412"/>
                  <a:pt x="5276468" y="6196292"/>
                </a:cubicBezTo>
                <a:close/>
                <a:moveTo>
                  <a:pt x="5689733" y="5944094"/>
                </a:moveTo>
                <a:cubicBezTo>
                  <a:pt x="5688718" y="5946125"/>
                  <a:pt x="5688100" y="5947891"/>
                  <a:pt x="5687880" y="5949392"/>
                </a:cubicBezTo>
                <a:cubicBezTo>
                  <a:pt x="5687659" y="5950893"/>
                  <a:pt x="5687571" y="5952660"/>
                  <a:pt x="5687614" y="5954691"/>
                </a:cubicBezTo>
                <a:cubicBezTo>
                  <a:pt x="5690087" y="5952218"/>
                  <a:pt x="5691500" y="5948686"/>
                  <a:pt x="5691853" y="5944094"/>
                </a:cubicBezTo>
                <a:close/>
                <a:moveTo>
                  <a:pt x="6955700" y="5184450"/>
                </a:moveTo>
                <a:cubicBezTo>
                  <a:pt x="6956395" y="5185526"/>
                  <a:pt x="6957635" y="5186739"/>
                  <a:pt x="6959421" y="5188088"/>
                </a:cubicBezTo>
                <a:cubicBezTo>
                  <a:pt x="6961207" y="5189437"/>
                  <a:pt x="6962630" y="5189923"/>
                  <a:pt x="6963691" y="5189546"/>
                </a:cubicBezTo>
                <a:cubicBezTo>
                  <a:pt x="6965364" y="5188389"/>
                  <a:pt x="6966017" y="5187072"/>
                  <a:pt x="6965647" y="5185595"/>
                </a:cubicBezTo>
                <a:cubicBezTo>
                  <a:pt x="6965278" y="5184118"/>
                  <a:pt x="6964748" y="5182891"/>
                  <a:pt x="6964061" y="5181913"/>
                </a:cubicBezTo>
                <a:close/>
                <a:moveTo>
                  <a:pt x="6070300" y="5693373"/>
                </a:moveTo>
                <a:cubicBezTo>
                  <a:pt x="6070836" y="5694440"/>
                  <a:pt x="6071668" y="5695485"/>
                  <a:pt x="6072796" y="5696509"/>
                </a:cubicBezTo>
                <a:cubicBezTo>
                  <a:pt x="6073924" y="5697533"/>
                  <a:pt x="6075394" y="5697579"/>
                  <a:pt x="6077203" y="5696649"/>
                </a:cubicBezTo>
                <a:lnTo>
                  <a:pt x="6080839" y="5694472"/>
                </a:lnTo>
                <a:cubicBezTo>
                  <a:pt x="6079675" y="5692700"/>
                  <a:pt x="6078101" y="5691789"/>
                  <a:pt x="6076117" y="5691741"/>
                </a:cubicBezTo>
                <a:cubicBezTo>
                  <a:pt x="6074134" y="5691694"/>
                  <a:pt x="6072193" y="5692237"/>
                  <a:pt x="6070300" y="5693373"/>
                </a:cubicBezTo>
                <a:close/>
                <a:moveTo>
                  <a:pt x="6753532" y="5275861"/>
                </a:moveTo>
                <a:lnTo>
                  <a:pt x="6758978" y="5284952"/>
                </a:lnTo>
                <a:cubicBezTo>
                  <a:pt x="6760618" y="5287521"/>
                  <a:pt x="6762328" y="5288658"/>
                  <a:pt x="6764108" y="5288365"/>
                </a:cubicBezTo>
                <a:cubicBezTo>
                  <a:pt x="6765888" y="5288071"/>
                  <a:pt x="6767692" y="5287300"/>
                  <a:pt x="6769517" y="5286052"/>
                </a:cubicBezTo>
                <a:close/>
                <a:moveTo>
                  <a:pt x="4857845" y="6396000"/>
                </a:moveTo>
                <a:cubicBezTo>
                  <a:pt x="4849015" y="6412601"/>
                  <a:pt x="4841244" y="6430262"/>
                  <a:pt x="4834533" y="6448982"/>
                </a:cubicBezTo>
                <a:cubicBezTo>
                  <a:pt x="4835636" y="6453309"/>
                  <a:pt x="4837668" y="6456841"/>
                  <a:pt x="4840626" y="6459579"/>
                </a:cubicBezTo>
                <a:cubicBezTo>
                  <a:pt x="4843584" y="6462316"/>
                  <a:pt x="4847205" y="6463729"/>
                  <a:pt x="4851487" y="6463817"/>
                </a:cubicBezTo>
                <a:cubicBezTo>
                  <a:pt x="4853695" y="6457283"/>
                  <a:pt x="4856697" y="6447570"/>
                  <a:pt x="4860494" y="6434677"/>
                </a:cubicBezTo>
                <a:cubicBezTo>
                  <a:pt x="4864292" y="6421784"/>
                  <a:pt x="4868353" y="6413131"/>
                  <a:pt x="4872680" y="6408716"/>
                </a:cubicBezTo>
                <a:close/>
                <a:moveTo>
                  <a:pt x="6876829" y="5184743"/>
                </a:moveTo>
                <a:cubicBezTo>
                  <a:pt x="6871465" y="5188161"/>
                  <a:pt x="6868552" y="5192580"/>
                  <a:pt x="6868092" y="5198002"/>
                </a:cubicBezTo>
                <a:cubicBezTo>
                  <a:pt x="6867633" y="5203423"/>
                  <a:pt x="6869083" y="5208936"/>
                  <a:pt x="6872441" y="5214543"/>
                </a:cubicBezTo>
                <a:lnTo>
                  <a:pt x="6873528" y="5216361"/>
                </a:lnTo>
                <a:cubicBezTo>
                  <a:pt x="6873126" y="5216550"/>
                  <a:pt x="6871657" y="5217533"/>
                  <a:pt x="6869119" y="5219310"/>
                </a:cubicBezTo>
                <a:cubicBezTo>
                  <a:pt x="6866580" y="5221088"/>
                  <a:pt x="6865384" y="5222525"/>
                  <a:pt x="6865525" y="5223623"/>
                </a:cubicBezTo>
                <a:cubicBezTo>
                  <a:pt x="6866660" y="5224230"/>
                  <a:pt x="6869659" y="5223566"/>
                  <a:pt x="6874523" y="5221632"/>
                </a:cubicBezTo>
                <a:cubicBezTo>
                  <a:pt x="6879386" y="5219698"/>
                  <a:pt x="6882567" y="5218308"/>
                  <a:pt x="6884067" y="5217461"/>
                </a:cubicBezTo>
                <a:lnTo>
                  <a:pt x="6889533" y="5201837"/>
                </a:lnTo>
                <a:cubicBezTo>
                  <a:pt x="6886708" y="5203220"/>
                  <a:pt x="6883998" y="5202991"/>
                  <a:pt x="6881402" y="5201148"/>
                </a:cubicBezTo>
                <a:cubicBezTo>
                  <a:pt x="6878806" y="5199306"/>
                  <a:pt x="6876914" y="5197351"/>
                  <a:pt x="6875729" y="5195282"/>
                </a:cubicBezTo>
                <a:close/>
                <a:moveTo>
                  <a:pt x="5677018" y="5901708"/>
                </a:moveTo>
                <a:cubicBezTo>
                  <a:pt x="5676311" y="5909832"/>
                  <a:pt x="5673486" y="5916896"/>
                  <a:pt x="5668541" y="5922901"/>
                </a:cubicBezTo>
                <a:cubicBezTo>
                  <a:pt x="5663596" y="5928906"/>
                  <a:pt x="5660770" y="5935970"/>
                  <a:pt x="5660064" y="5944094"/>
                </a:cubicBezTo>
                <a:lnTo>
                  <a:pt x="5647348" y="5961049"/>
                </a:lnTo>
                <a:cubicBezTo>
                  <a:pt x="5646465" y="5962241"/>
                  <a:pt x="5646641" y="5963565"/>
                  <a:pt x="5647877" y="5965022"/>
                </a:cubicBezTo>
                <a:cubicBezTo>
                  <a:pt x="5649113" y="5966479"/>
                  <a:pt x="5650350" y="5967274"/>
                  <a:pt x="5651586" y="5967407"/>
                </a:cubicBezTo>
                <a:lnTo>
                  <a:pt x="5664302" y="5965287"/>
                </a:lnTo>
                <a:cubicBezTo>
                  <a:pt x="5666598" y="5959945"/>
                  <a:pt x="5668894" y="5954205"/>
                  <a:pt x="5671190" y="5948068"/>
                </a:cubicBezTo>
                <a:cubicBezTo>
                  <a:pt x="5673485" y="5941930"/>
                  <a:pt x="5674721" y="5935661"/>
                  <a:pt x="5674899" y="5929259"/>
                </a:cubicBezTo>
                <a:cubicBezTo>
                  <a:pt x="5676974" y="5924800"/>
                  <a:pt x="5679181" y="5919943"/>
                  <a:pt x="5681521" y="5914689"/>
                </a:cubicBezTo>
                <a:cubicBezTo>
                  <a:pt x="5683862" y="5909434"/>
                  <a:pt x="5686599" y="5905108"/>
                  <a:pt x="5689733" y="5901708"/>
                </a:cubicBezTo>
                <a:close/>
                <a:moveTo>
                  <a:pt x="5697946" y="5882104"/>
                </a:moveTo>
                <a:cubicBezTo>
                  <a:pt x="5694458" y="5882104"/>
                  <a:pt x="5692427" y="5883693"/>
                  <a:pt x="5691853" y="5886873"/>
                </a:cubicBezTo>
                <a:lnTo>
                  <a:pt x="5706688" y="5905946"/>
                </a:lnTo>
                <a:lnTo>
                  <a:pt x="5715165" y="5905947"/>
                </a:lnTo>
                <a:lnTo>
                  <a:pt x="5717285" y="5886873"/>
                </a:lnTo>
                <a:lnTo>
                  <a:pt x="5715165" y="5874157"/>
                </a:lnTo>
                <a:lnTo>
                  <a:pt x="5702449" y="5886873"/>
                </a:lnTo>
                <a:cubicBezTo>
                  <a:pt x="5702935" y="5883694"/>
                  <a:pt x="5701434" y="5882104"/>
                  <a:pt x="5697946" y="5882104"/>
                </a:cubicBezTo>
                <a:close/>
                <a:moveTo>
                  <a:pt x="6759740" y="5244973"/>
                </a:moveTo>
                <a:cubicBezTo>
                  <a:pt x="6758952" y="5245547"/>
                  <a:pt x="6758527" y="5246213"/>
                  <a:pt x="6758466" y="5246970"/>
                </a:cubicBezTo>
                <a:cubicBezTo>
                  <a:pt x="6758404" y="5247728"/>
                  <a:pt x="6757980" y="5248393"/>
                  <a:pt x="6757192" y="5248968"/>
                </a:cubicBezTo>
                <a:cubicBezTo>
                  <a:pt x="6757888" y="5250044"/>
                  <a:pt x="6759127" y="5251257"/>
                  <a:pt x="6760915" y="5252606"/>
                </a:cubicBezTo>
                <a:cubicBezTo>
                  <a:pt x="6762700" y="5253957"/>
                  <a:pt x="6764124" y="5254442"/>
                  <a:pt x="6765183" y="5254064"/>
                </a:cubicBezTo>
                <a:cubicBezTo>
                  <a:pt x="6766858" y="5252907"/>
                  <a:pt x="6767510" y="5251590"/>
                  <a:pt x="6767141" y="5250113"/>
                </a:cubicBezTo>
                <a:cubicBezTo>
                  <a:pt x="6766769" y="5248636"/>
                  <a:pt x="6766242" y="5247409"/>
                  <a:pt x="6765554" y="5246433"/>
                </a:cubicBezTo>
                <a:cubicBezTo>
                  <a:pt x="6763981" y="5244491"/>
                  <a:pt x="6762043" y="5244005"/>
                  <a:pt x="6759740" y="5244973"/>
                </a:cubicBezTo>
                <a:close/>
                <a:moveTo>
                  <a:pt x="5738478" y="5836009"/>
                </a:moveTo>
                <a:lnTo>
                  <a:pt x="5727882" y="5852963"/>
                </a:lnTo>
                <a:lnTo>
                  <a:pt x="5734239" y="5852964"/>
                </a:lnTo>
                <a:cubicBezTo>
                  <a:pt x="5736712" y="5848372"/>
                  <a:pt x="5738125" y="5842720"/>
                  <a:pt x="5738478" y="5836009"/>
                </a:cubicBezTo>
                <a:close/>
                <a:moveTo>
                  <a:pt x="6961590" y="5099406"/>
                </a:moveTo>
                <a:cubicBezTo>
                  <a:pt x="6955862" y="5103504"/>
                  <a:pt x="6954313" y="5108652"/>
                  <a:pt x="6956942" y="5114849"/>
                </a:cubicBezTo>
                <a:cubicBezTo>
                  <a:pt x="6959572" y="5121045"/>
                  <a:pt x="6962565" y="5126560"/>
                  <a:pt x="6965923" y="5131394"/>
                </a:cubicBezTo>
                <a:cubicBezTo>
                  <a:pt x="6963082" y="5133095"/>
                  <a:pt x="6960400" y="5135319"/>
                  <a:pt x="6957875" y="5138066"/>
                </a:cubicBezTo>
                <a:cubicBezTo>
                  <a:pt x="6955351" y="5140812"/>
                  <a:pt x="6953668" y="5143672"/>
                  <a:pt x="6952825" y="5146648"/>
                </a:cubicBezTo>
                <a:lnTo>
                  <a:pt x="6966261" y="5160834"/>
                </a:lnTo>
                <a:cubicBezTo>
                  <a:pt x="6964205" y="5155426"/>
                  <a:pt x="6963241" y="5149519"/>
                  <a:pt x="6963369" y="5143113"/>
                </a:cubicBezTo>
                <a:cubicBezTo>
                  <a:pt x="6963495" y="5136708"/>
                  <a:pt x="6966165" y="5131712"/>
                  <a:pt x="6971378" y="5128128"/>
                </a:cubicBezTo>
                <a:cubicBezTo>
                  <a:pt x="6968929" y="5123522"/>
                  <a:pt x="6967297" y="5118735"/>
                  <a:pt x="6966485" y="5113767"/>
                </a:cubicBezTo>
                <a:cubicBezTo>
                  <a:pt x="6965670" y="5108799"/>
                  <a:pt x="6964039" y="5104012"/>
                  <a:pt x="6961590" y="5099406"/>
                </a:cubicBezTo>
                <a:close/>
                <a:moveTo>
                  <a:pt x="4898112" y="6321824"/>
                </a:moveTo>
                <a:lnTo>
                  <a:pt x="4887515" y="6334540"/>
                </a:lnTo>
                <a:lnTo>
                  <a:pt x="4887515" y="6340897"/>
                </a:lnTo>
                <a:lnTo>
                  <a:pt x="4891754" y="6340897"/>
                </a:lnTo>
                <a:cubicBezTo>
                  <a:pt x="4895905" y="6341074"/>
                  <a:pt x="4898730" y="6340721"/>
                  <a:pt x="4900231" y="6339838"/>
                </a:cubicBezTo>
                <a:cubicBezTo>
                  <a:pt x="4901733" y="6338955"/>
                  <a:pt x="4902439" y="6336482"/>
                  <a:pt x="4902351" y="6332420"/>
                </a:cubicBezTo>
                <a:close/>
                <a:moveTo>
                  <a:pt x="6152559" y="5562600"/>
                </a:moveTo>
                <a:cubicBezTo>
                  <a:pt x="6153255" y="5563676"/>
                  <a:pt x="6154496" y="5564888"/>
                  <a:pt x="6156281" y="5566239"/>
                </a:cubicBezTo>
                <a:cubicBezTo>
                  <a:pt x="6158067" y="5567587"/>
                  <a:pt x="6159490" y="5568073"/>
                  <a:pt x="6160550" y="5567695"/>
                </a:cubicBezTo>
                <a:cubicBezTo>
                  <a:pt x="6162225" y="5566538"/>
                  <a:pt x="6162877" y="5565222"/>
                  <a:pt x="6162508" y="5563744"/>
                </a:cubicBezTo>
                <a:cubicBezTo>
                  <a:pt x="6162137" y="5562268"/>
                  <a:pt x="6161609" y="5561041"/>
                  <a:pt x="6160922" y="5560063"/>
                </a:cubicBezTo>
                <a:close/>
                <a:moveTo>
                  <a:pt x="5693973" y="5829651"/>
                </a:moveTo>
                <a:cubicBezTo>
                  <a:pt x="5693884" y="5830622"/>
                  <a:pt x="5693531" y="5831329"/>
                  <a:pt x="5692913" y="5831770"/>
                </a:cubicBezTo>
                <a:cubicBezTo>
                  <a:pt x="5692295" y="5832212"/>
                  <a:pt x="5691941" y="5832918"/>
                  <a:pt x="5691853" y="5833890"/>
                </a:cubicBezTo>
                <a:lnTo>
                  <a:pt x="5691853" y="5844486"/>
                </a:lnTo>
                <a:cubicBezTo>
                  <a:pt x="5691853" y="5848858"/>
                  <a:pt x="5692383" y="5853361"/>
                  <a:pt x="5693442" y="5857997"/>
                </a:cubicBezTo>
                <a:cubicBezTo>
                  <a:pt x="5694502" y="5862633"/>
                  <a:pt x="5696091" y="5866606"/>
                  <a:pt x="5698211" y="5869918"/>
                </a:cubicBezTo>
                <a:lnTo>
                  <a:pt x="5704569" y="5831771"/>
                </a:lnTo>
                <a:close/>
                <a:moveTo>
                  <a:pt x="4921424" y="6287915"/>
                </a:moveTo>
                <a:lnTo>
                  <a:pt x="4917186" y="6296392"/>
                </a:lnTo>
                <a:cubicBezTo>
                  <a:pt x="4919659" y="6294272"/>
                  <a:pt x="4921072" y="6292153"/>
                  <a:pt x="4921424" y="6290034"/>
                </a:cubicBezTo>
                <a:close/>
                <a:moveTo>
                  <a:pt x="6866714" y="5114223"/>
                </a:moveTo>
                <a:cubicBezTo>
                  <a:pt x="6865130" y="5115532"/>
                  <a:pt x="6864840" y="5117455"/>
                  <a:pt x="6865845" y="5119992"/>
                </a:cubicBezTo>
                <a:cubicBezTo>
                  <a:pt x="6866851" y="5122530"/>
                  <a:pt x="6867742" y="5124363"/>
                  <a:pt x="6868522" y="5125492"/>
                </a:cubicBezTo>
                <a:cubicBezTo>
                  <a:pt x="6871190" y="5130120"/>
                  <a:pt x="6872382" y="5134862"/>
                  <a:pt x="6872097" y="5139715"/>
                </a:cubicBezTo>
                <a:cubicBezTo>
                  <a:pt x="6871814" y="5144569"/>
                  <a:pt x="6870370" y="5149035"/>
                  <a:pt x="6867769" y="5153114"/>
                </a:cubicBezTo>
                <a:cubicBezTo>
                  <a:pt x="6870219" y="5157720"/>
                  <a:pt x="6871850" y="5162507"/>
                  <a:pt x="6872663" y="5167475"/>
                </a:cubicBezTo>
                <a:cubicBezTo>
                  <a:pt x="6873477" y="5172443"/>
                  <a:pt x="6875108" y="5177230"/>
                  <a:pt x="6877557" y="5181836"/>
                </a:cubicBezTo>
                <a:cubicBezTo>
                  <a:pt x="6879103" y="5172213"/>
                  <a:pt x="6879763" y="5162658"/>
                  <a:pt x="6879537" y="5153170"/>
                </a:cubicBezTo>
                <a:cubicBezTo>
                  <a:pt x="6879310" y="5143682"/>
                  <a:pt x="6878788" y="5134216"/>
                  <a:pt x="6877972" y="5124773"/>
                </a:cubicBezTo>
                <a:cubicBezTo>
                  <a:pt x="6877140" y="5123470"/>
                  <a:pt x="6875355" y="5121348"/>
                  <a:pt x="6872616" y="5118408"/>
                </a:cubicBezTo>
                <a:cubicBezTo>
                  <a:pt x="6869878" y="5115467"/>
                  <a:pt x="6867911" y="5114073"/>
                  <a:pt x="6866714" y="5114223"/>
                </a:cubicBezTo>
                <a:close/>
                <a:moveTo>
                  <a:pt x="5708807" y="5802100"/>
                </a:moveTo>
                <a:lnTo>
                  <a:pt x="5700330" y="5816935"/>
                </a:lnTo>
                <a:lnTo>
                  <a:pt x="5710927" y="5812696"/>
                </a:lnTo>
                <a:lnTo>
                  <a:pt x="5717285" y="5802100"/>
                </a:lnTo>
                <a:lnTo>
                  <a:pt x="5717285" y="5797861"/>
                </a:lnTo>
                <a:close/>
                <a:moveTo>
                  <a:pt x="5950395" y="5654011"/>
                </a:moveTo>
                <a:lnTo>
                  <a:pt x="5955838" y="5663102"/>
                </a:lnTo>
                <a:cubicBezTo>
                  <a:pt x="5957478" y="5665671"/>
                  <a:pt x="5959188" y="5666808"/>
                  <a:pt x="5960968" y="5666515"/>
                </a:cubicBezTo>
                <a:cubicBezTo>
                  <a:pt x="5962749" y="5666220"/>
                  <a:pt x="5964551" y="5665450"/>
                  <a:pt x="5966377" y="5664202"/>
                </a:cubicBezTo>
                <a:close/>
                <a:moveTo>
                  <a:pt x="6742364" y="5166450"/>
                </a:moveTo>
                <a:lnTo>
                  <a:pt x="6748156" y="5192624"/>
                </a:lnTo>
                <a:cubicBezTo>
                  <a:pt x="6747830" y="5192768"/>
                  <a:pt x="6746664" y="5193569"/>
                  <a:pt x="6744655" y="5195029"/>
                </a:cubicBezTo>
                <a:cubicBezTo>
                  <a:pt x="6742647" y="5196490"/>
                  <a:pt x="6741754" y="5197744"/>
                  <a:pt x="6741971" y="5198798"/>
                </a:cubicBezTo>
                <a:cubicBezTo>
                  <a:pt x="6743507" y="5200503"/>
                  <a:pt x="6746702" y="5201368"/>
                  <a:pt x="6751555" y="5201396"/>
                </a:cubicBezTo>
                <a:cubicBezTo>
                  <a:pt x="6756409" y="5201423"/>
                  <a:pt x="6760241" y="5201290"/>
                  <a:pt x="6763050" y="5200997"/>
                </a:cubicBezTo>
                <a:lnTo>
                  <a:pt x="6764890" y="5175193"/>
                </a:lnTo>
                <a:close/>
                <a:moveTo>
                  <a:pt x="6073688" y="5562892"/>
                </a:moveTo>
                <a:cubicBezTo>
                  <a:pt x="6068324" y="5566310"/>
                  <a:pt x="6065412" y="5570730"/>
                  <a:pt x="6064953" y="5576151"/>
                </a:cubicBezTo>
                <a:cubicBezTo>
                  <a:pt x="6064494" y="5581572"/>
                  <a:pt x="6065943" y="5587086"/>
                  <a:pt x="6069301" y="5592692"/>
                </a:cubicBezTo>
                <a:lnTo>
                  <a:pt x="6070389" y="5594511"/>
                </a:lnTo>
                <a:cubicBezTo>
                  <a:pt x="6069987" y="5594700"/>
                  <a:pt x="6068517" y="5595684"/>
                  <a:pt x="6065979" y="5597460"/>
                </a:cubicBezTo>
                <a:cubicBezTo>
                  <a:pt x="6063442" y="5599237"/>
                  <a:pt x="6062243" y="5600675"/>
                  <a:pt x="6062387" y="5601773"/>
                </a:cubicBezTo>
                <a:cubicBezTo>
                  <a:pt x="6063522" y="5602380"/>
                  <a:pt x="6066521" y="5601716"/>
                  <a:pt x="6071383" y="5599782"/>
                </a:cubicBezTo>
                <a:cubicBezTo>
                  <a:pt x="6076246" y="5597848"/>
                  <a:pt x="6079428" y="5596457"/>
                  <a:pt x="6080927" y="5595611"/>
                </a:cubicBezTo>
                <a:lnTo>
                  <a:pt x="6086394" y="5579988"/>
                </a:lnTo>
                <a:cubicBezTo>
                  <a:pt x="6083568" y="5581371"/>
                  <a:pt x="6080858" y="5581140"/>
                  <a:pt x="6078262" y="5579298"/>
                </a:cubicBezTo>
                <a:cubicBezTo>
                  <a:pt x="6075667" y="5577455"/>
                  <a:pt x="6073775" y="5575501"/>
                  <a:pt x="6072588" y="5573432"/>
                </a:cubicBezTo>
                <a:close/>
                <a:moveTo>
                  <a:pt x="5956601" y="5623122"/>
                </a:moveTo>
                <a:cubicBezTo>
                  <a:pt x="5955812" y="5623697"/>
                  <a:pt x="5955387" y="5624363"/>
                  <a:pt x="5955327" y="5625120"/>
                </a:cubicBezTo>
                <a:cubicBezTo>
                  <a:pt x="5955265" y="5625879"/>
                  <a:pt x="5954841" y="5626543"/>
                  <a:pt x="5954054" y="5627118"/>
                </a:cubicBezTo>
                <a:cubicBezTo>
                  <a:pt x="5954748" y="5628194"/>
                  <a:pt x="5955989" y="5629407"/>
                  <a:pt x="5957775" y="5630756"/>
                </a:cubicBezTo>
                <a:cubicBezTo>
                  <a:pt x="5959559" y="5632105"/>
                  <a:pt x="5960983" y="5632592"/>
                  <a:pt x="5962044" y="5632214"/>
                </a:cubicBezTo>
                <a:cubicBezTo>
                  <a:pt x="5963718" y="5631057"/>
                  <a:pt x="5964371" y="5629740"/>
                  <a:pt x="5964000" y="5628263"/>
                </a:cubicBezTo>
                <a:cubicBezTo>
                  <a:pt x="5963632" y="5626786"/>
                  <a:pt x="5963102" y="5625559"/>
                  <a:pt x="5962415" y="5624581"/>
                </a:cubicBezTo>
                <a:cubicBezTo>
                  <a:pt x="5960840" y="5622641"/>
                  <a:pt x="5958902" y="5622155"/>
                  <a:pt x="5956601" y="5623122"/>
                </a:cubicBezTo>
                <a:close/>
                <a:moveTo>
                  <a:pt x="6158450" y="5477556"/>
                </a:moveTo>
                <a:cubicBezTo>
                  <a:pt x="6152722" y="5481654"/>
                  <a:pt x="6151174" y="5486802"/>
                  <a:pt x="6153803" y="5492998"/>
                </a:cubicBezTo>
                <a:cubicBezTo>
                  <a:pt x="6156432" y="5499195"/>
                  <a:pt x="6159426" y="5504710"/>
                  <a:pt x="6162783" y="5509544"/>
                </a:cubicBezTo>
                <a:cubicBezTo>
                  <a:pt x="6159942" y="5511245"/>
                  <a:pt x="6157260" y="5513468"/>
                  <a:pt x="6154735" y="5516216"/>
                </a:cubicBezTo>
                <a:cubicBezTo>
                  <a:pt x="6152212" y="5518962"/>
                  <a:pt x="6150528" y="5521823"/>
                  <a:pt x="6149685" y="5524797"/>
                </a:cubicBezTo>
                <a:lnTo>
                  <a:pt x="6163121" y="5538984"/>
                </a:lnTo>
                <a:cubicBezTo>
                  <a:pt x="6161065" y="5533576"/>
                  <a:pt x="6160102" y="5527669"/>
                  <a:pt x="6160230" y="5521263"/>
                </a:cubicBezTo>
                <a:cubicBezTo>
                  <a:pt x="6160356" y="5514857"/>
                  <a:pt x="6163025" y="5509863"/>
                  <a:pt x="6168239" y="5506277"/>
                </a:cubicBezTo>
                <a:cubicBezTo>
                  <a:pt x="6165789" y="5501671"/>
                  <a:pt x="6164156" y="5496885"/>
                  <a:pt x="6163344" y="5491917"/>
                </a:cubicBezTo>
                <a:cubicBezTo>
                  <a:pt x="6162531" y="5486949"/>
                  <a:pt x="6160901" y="5482162"/>
                  <a:pt x="6158450" y="5477556"/>
                </a:cubicBezTo>
                <a:close/>
                <a:moveTo>
                  <a:pt x="5744837" y="5713089"/>
                </a:moveTo>
                <a:cubicBezTo>
                  <a:pt x="5745012" y="5719800"/>
                  <a:pt x="5745189" y="5727571"/>
                  <a:pt x="5745366" y="5736401"/>
                </a:cubicBezTo>
                <a:cubicBezTo>
                  <a:pt x="5745542" y="5745232"/>
                  <a:pt x="5744659" y="5753003"/>
                  <a:pt x="5742717" y="5759714"/>
                </a:cubicBezTo>
                <a:cubicBezTo>
                  <a:pt x="5746956" y="5755475"/>
                  <a:pt x="5749074" y="5749118"/>
                  <a:pt x="5749074" y="5740640"/>
                </a:cubicBezTo>
                <a:lnTo>
                  <a:pt x="5759671" y="5719447"/>
                </a:lnTo>
                <a:close/>
                <a:moveTo>
                  <a:pt x="6063574" y="5492373"/>
                </a:moveTo>
                <a:cubicBezTo>
                  <a:pt x="6061991" y="5493681"/>
                  <a:pt x="6061701" y="5495604"/>
                  <a:pt x="6062706" y="5498142"/>
                </a:cubicBezTo>
                <a:cubicBezTo>
                  <a:pt x="6063710" y="5500679"/>
                  <a:pt x="6064603" y="5502512"/>
                  <a:pt x="6065381" y="5503642"/>
                </a:cubicBezTo>
                <a:cubicBezTo>
                  <a:pt x="6068050" y="5508270"/>
                  <a:pt x="6069241" y="5513011"/>
                  <a:pt x="6068957" y="5517865"/>
                </a:cubicBezTo>
                <a:cubicBezTo>
                  <a:pt x="6068673" y="5522718"/>
                  <a:pt x="6067231" y="5527186"/>
                  <a:pt x="6064630" y="5531263"/>
                </a:cubicBezTo>
                <a:cubicBezTo>
                  <a:pt x="6067079" y="5535870"/>
                  <a:pt x="6068709" y="5540657"/>
                  <a:pt x="6069525" y="5545625"/>
                </a:cubicBezTo>
                <a:cubicBezTo>
                  <a:pt x="6070337" y="5550593"/>
                  <a:pt x="6071968" y="5555380"/>
                  <a:pt x="6074418" y="5559986"/>
                </a:cubicBezTo>
                <a:cubicBezTo>
                  <a:pt x="6075963" y="5550363"/>
                  <a:pt x="6076623" y="5540808"/>
                  <a:pt x="6076397" y="5531319"/>
                </a:cubicBezTo>
                <a:cubicBezTo>
                  <a:pt x="6076171" y="5521832"/>
                  <a:pt x="6075650" y="5512366"/>
                  <a:pt x="6074832" y="5502923"/>
                </a:cubicBezTo>
                <a:cubicBezTo>
                  <a:pt x="6074000" y="5501620"/>
                  <a:pt x="6072215" y="5499498"/>
                  <a:pt x="6069476" y="5496558"/>
                </a:cubicBezTo>
                <a:cubicBezTo>
                  <a:pt x="6066737" y="5493617"/>
                  <a:pt x="6064770" y="5492222"/>
                  <a:pt x="6063574" y="5492373"/>
                </a:cubicBezTo>
                <a:close/>
                <a:moveTo>
                  <a:pt x="6729714" y="5087568"/>
                </a:moveTo>
                <a:cubicBezTo>
                  <a:pt x="6730665" y="5106348"/>
                  <a:pt x="6733072" y="5125492"/>
                  <a:pt x="6736931" y="5145001"/>
                </a:cubicBezTo>
                <a:cubicBezTo>
                  <a:pt x="6740101" y="5148146"/>
                  <a:pt x="6743658" y="5150133"/>
                  <a:pt x="6747603" y="5150962"/>
                </a:cubicBezTo>
                <a:cubicBezTo>
                  <a:pt x="6751547" y="5151791"/>
                  <a:pt x="6755379" y="5151143"/>
                  <a:pt x="6759098" y="5149019"/>
                </a:cubicBezTo>
                <a:cubicBezTo>
                  <a:pt x="6757636" y="5142278"/>
                  <a:pt x="6755222" y="5132402"/>
                  <a:pt x="6751855" y="5119391"/>
                </a:cubicBezTo>
                <a:cubicBezTo>
                  <a:pt x="6748491" y="5106378"/>
                  <a:pt x="6747530" y="5096867"/>
                  <a:pt x="6748973" y="5090857"/>
                </a:cubicBezTo>
                <a:close/>
                <a:moveTo>
                  <a:pt x="7043681" y="4895908"/>
                </a:moveTo>
                <a:cubicBezTo>
                  <a:pt x="7044331" y="4896908"/>
                  <a:pt x="7045390" y="4897817"/>
                  <a:pt x="7046856" y="4898637"/>
                </a:cubicBezTo>
                <a:cubicBezTo>
                  <a:pt x="7048326" y="4899456"/>
                  <a:pt x="7049568" y="4899638"/>
                  <a:pt x="7050584" y="4899185"/>
                </a:cubicBezTo>
                <a:cubicBezTo>
                  <a:pt x="7052522" y="4897612"/>
                  <a:pt x="7053010" y="4895674"/>
                  <a:pt x="7052042" y="4893371"/>
                </a:cubicBezTo>
                <a:close/>
                <a:moveTo>
                  <a:pt x="5939225" y="5544600"/>
                </a:moveTo>
                <a:lnTo>
                  <a:pt x="5945017" y="5570774"/>
                </a:lnTo>
                <a:cubicBezTo>
                  <a:pt x="5944690" y="5570918"/>
                  <a:pt x="5943524" y="5571719"/>
                  <a:pt x="5941516" y="5573179"/>
                </a:cubicBezTo>
                <a:cubicBezTo>
                  <a:pt x="5939509" y="5574639"/>
                  <a:pt x="5938614" y="5575894"/>
                  <a:pt x="5938832" y="5576947"/>
                </a:cubicBezTo>
                <a:cubicBezTo>
                  <a:pt x="5940368" y="5578652"/>
                  <a:pt x="5943561" y="5579518"/>
                  <a:pt x="5948416" y="5579545"/>
                </a:cubicBezTo>
                <a:cubicBezTo>
                  <a:pt x="5953269" y="5579573"/>
                  <a:pt x="5957101" y="5579440"/>
                  <a:pt x="5959912" y="5579147"/>
                </a:cubicBezTo>
                <a:lnTo>
                  <a:pt x="5961751" y="5553343"/>
                </a:lnTo>
                <a:close/>
                <a:moveTo>
                  <a:pt x="6237466" y="5360950"/>
                </a:moveTo>
                <a:cubicBezTo>
                  <a:pt x="6238117" y="5361950"/>
                  <a:pt x="6239177" y="5362860"/>
                  <a:pt x="6240643" y="5363679"/>
                </a:cubicBezTo>
                <a:cubicBezTo>
                  <a:pt x="6242111" y="5364498"/>
                  <a:pt x="6243355" y="5364681"/>
                  <a:pt x="6244369" y="5364227"/>
                </a:cubicBezTo>
                <a:cubicBezTo>
                  <a:pt x="6246307" y="5362654"/>
                  <a:pt x="6246795" y="5360716"/>
                  <a:pt x="6245827" y="5358414"/>
                </a:cubicBezTo>
                <a:close/>
                <a:moveTo>
                  <a:pt x="6943563" y="4937286"/>
                </a:moveTo>
                <a:cubicBezTo>
                  <a:pt x="6946684" y="4943703"/>
                  <a:pt x="6947873" y="4950504"/>
                  <a:pt x="6947133" y="4957689"/>
                </a:cubicBezTo>
                <a:cubicBezTo>
                  <a:pt x="6946392" y="4964875"/>
                  <a:pt x="6947855" y="4972130"/>
                  <a:pt x="6951521" y="4979455"/>
                </a:cubicBezTo>
                <a:cubicBezTo>
                  <a:pt x="6950504" y="4990047"/>
                  <a:pt x="6949964" y="5000663"/>
                  <a:pt x="6949901" y="5011302"/>
                </a:cubicBezTo>
                <a:cubicBezTo>
                  <a:pt x="6949840" y="5021941"/>
                  <a:pt x="6949754" y="5032284"/>
                  <a:pt x="6949648" y="5042332"/>
                </a:cubicBezTo>
                <a:cubicBezTo>
                  <a:pt x="6951370" y="5047271"/>
                  <a:pt x="6952998" y="5054117"/>
                  <a:pt x="6954535" y="5062872"/>
                </a:cubicBezTo>
                <a:cubicBezTo>
                  <a:pt x="6956073" y="5071626"/>
                  <a:pt x="6954794" y="5077744"/>
                  <a:pt x="6950703" y="5081223"/>
                </a:cubicBezTo>
                <a:cubicBezTo>
                  <a:pt x="6951769" y="5082488"/>
                  <a:pt x="6954266" y="5084596"/>
                  <a:pt x="6958193" y="5087545"/>
                </a:cubicBezTo>
                <a:cubicBezTo>
                  <a:pt x="6962121" y="5090494"/>
                  <a:pt x="6964345" y="5092146"/>
                  <a:pt x="6964867" y="5092503"/>
                </a:cubicBezTo>
                <a:cubicBezTo>
                  <a:pt x="6965603" y="5091754"/>
                  <a:pt x="6965588" y="5090527"/>
                  <a:pt x="6964825" y="5088823"/>
                </a:cubicBezTo>
                <a:cubicBezTo>
                  <a:pt x="6964062" y="5087118"/>
                  <a:pt x="6963593" y="5086164"/>
                  <a:pt x="6963419" y="5085960"/>
                </a:cubicBezTo>
                <a:cubicBezTo>
                  <a:pt x="6962153" y="5072154"/>
                  <a:pt x="6961998" y="5058146"/>
                  <a:pt x="6962957" y="5043934"/>
                </a:cubicBezTo>
                <a:cubicBezTo>
                  <a:pt x="6963916" y="5029722"/>
                  <a:pt x="6961671" y="5016348"/>
                  <a:pt x="6956223" y="5003811"/>
                </a:cubicBezTo>
                <a:lnTo>
                  <a:pt x="6965315" y="4998367"/>
                </a:lnTo>
                <a:cubicBezTo>
                  <a:pt x="6969369" y="4995683"/>
                  <a:pt x="6974444" y="4993159"/>
                  <a:pt x="6980541" y="4990794"/>
                </a:cubicBezTo>
                <a:cubicBezTo>
                  <a:pt x="6986639" y="4988429"/>
                  <a:pt x="6991257" y="4989266"/>
                  <a:pt x="6994397" y="4993305"/>
                </a:cubicBezTo>
                <a:lnTo>
                  <a:pt x="6996295" y="4999274"/>
                </a:lnTo>
                <a:lnTo>
                  <a:pt x="6997450" y="4975464"/>
                </a:lnTo>
                <a:cubicBezTo>
                  <a:pt x="6993958" y="4969116"/>
                  <a:pt x="6991419" y="4962813"/>
                  <a:pt x="6989834" y="4956557"/>
                </a:cubicBezTo>
                <a:lnTo>
                  <a:pt x="6986416" y="4948075"/>
                </a:lnTo>
                <a:lnTo>
                  <a:pt x="6985349" y="4949318"/>
                </a:lnTo>
                <a:cubicBezTo>
                  <a:pt x="6985755" y="4952574"/>
                  <a:pt x="6986567" y="4958058"/>
                  <a:pt x="6987788" y="4965767"/>
                </a:cubicBezTo>
                <a:cubicBezTo>
                  <a:pt x="6989007" y="4973477"/>
                  <a:pt x="6989276" y="4978050"/>
                  <a:pt x="6988593" y="4979488"/>
                </a:cubicBezTo>
                <a:cubicBezTo>
                  <a:pt x="6987632" y="4979858"/>
                  <a:pt x="6986739" y="4979570"/>
                  <a:pt x="6985913" y="4978623"/>
                </a:cubicBezTo>
                <a:cubicBezTo>
                  <a:pt x="6985089" y="4977676"/>
                  <a:pt x="6984650" y="4977115"/>
                  <a:pt x="6984597" y="4976941"/>
                </a:cubicBezTo>
                <a:cubicBezTo>
                  <a:pt x="6979417" y="4979632"/>
                  <a:pt x="6976599" y="4979054"/>
                  <a:pt x="6976148" y="4975207"/>
                </a:cubicBezTo>
                <a:cubicBezTo>
                  <a:pt x="6975698" y="4971360"/>
                  <a:pt x="6975973" y="4967695"/>
                  <a:pt x="6976977" y="4964213"/>
                </a:cubicBezTo>
                <a:lnTo>
                  <a:pt x="6959904" y="4952203"/>
                </a:lnTo>
                <a:lnTo>
                  <a:pt x="6959556" y="4935120"/>
                </a:lnTo>
                <a:close/>
                <a:moveTo>
                  <a:pt x="7042243" y="4877007"/>
                </a:moveTo>
                <a:cubicBezTo>
                  <a:pt x="7042780" y="4878075"/>
                  <a:pt x="7043611" y="4879122"/>
                  <a:pt x="7044739" y="4880144"/>
                </a:cubicBezTo>
                <a:cubicBezTo>
                  <a:pt x="7045867" y="4881167"/>
                  <a:pt x="7047335" y="4881214"/>
                  <a:pt x="7049146" y="4880284"/>
                </a:cubicBezTo>
                <a:lnTo>
                  <a:pt x="7050964" y="4879195"/>
                </a:lnTo>
                <a:cubicBezTo>
                  <a:pt x="7048786" y="4875559"/>
                  <a:pt x="7045880" y="4874829"/>
                  <a:pt x="7042243" y="4877007"/>
                </a:cubicBezTo>
                <a:close/>
                <a:moveTo>
                  <a:pt x="5800394" y="5607857"/>
                </a:moveTo>
                <a:lnTo>
                  <a:pt x="5793580" y="5619839"/>
                </a:lnTo>
                <a:cubicBezTo>
                  <a:pt x="5793933" y="5628670"/>
                  <a:pt x="5791108" y="5636441"/>
                  <a:pt x="5785103" y="5643151"/>
                </a:cubicBezTo>
                <a:cubicBezTo>
                  <a:pt x="5782631" y="5641430"/>
                  <a:pt x="5780157" y="5641695"/>
                  <a:pt x="5777685" y="5643947"/>
                </a:cubicBezTo>
                <a:cubicBezTo>
                  <a:pt x="5775213" y="5646198"/>
                  <a:pt x="5774859" y="5648053"/>
                  <a:pt x="5776626" y="5649510"/>
                </a:cubicBezTo>
                <a:lnTo>
                  <a:pt x="5763909" y="5664345"/>
                </a:lnTo>
                <a:lnTo>
                  <a:pt x="5757552" y="5685538"/>
                </a:lnTo>
                <a:lnTo>
                  <a:pt x="5753313" y="5685538"/>
                </a:lnTo>
                <a:lnTo>
                  <a:pt x="5753313" y="5700373"/>
                </a:lnTo>
                <a:lnTo>
                  <a:pt x="5763910" y="5704612"/>
                </a:lnTo>
                <a:cubicBezTo>
                  <a:pt x="5762938" y="5703464"/>
                  <a:pt x="5762762" y="5702580"/>
                  <a:pt x="5763380" y="5701963"/>
                </a:cubicBezTo>
                <a:cubicBezTo>
                  <a:pt x="5763998" y="5701345"/>
                  <a:pt x="5764881" y="5701521"/>
                  <a:pt x="5766029" y="5702492"/>
                </a:cubicBezTo>
                <a:lnTo>
                  <a:pt x="5770268" y="5694015"/>
                </a:lnTo>
                <a:cubicBezTo>
                  <a:pt x="5771460" y="5694677"/>
                  <a:pt x="5772785" y="5693882"/>
                  <a:pt x="5774242" y="5691631"/>
                </a:cubicBezTo>
                <a:cubicBezTo>
                  <a:pt x="5775699" y="5689379"/>
                  <a:pt x="5776493" y="5688054"/>
                  <a:pt x="5776626" y="5687657"/>
                </a:cubicBezTo>
                <a:lnTo>
                  <a:pt x="5791461" y="5662225"/>
                </a:lnTo>
                <a:cubicBezTo>
                  <a:pt x="5791858" y="5656486"/>
                  <a:pt x="5794243" y="5646772"/>
                  <a:pt x="5798614" y="5633085"/>
                </a:cubicBezTo>
                <a:lnTo>
                  <a:pt x="5804586" y="5620078"/>
                </a:lnTo>
                <a:lnTo>
                  <a:pt x="5803588" y="5617170"/>
                </a:lnTo>
                <a:close/>
                <a:moveTo>
                  <a:pt x="6236029" y="5342049"/>
                </a:moveTo>
                <a:cubicBezTo>
                  <a:pt x="6236565" y="5343117"/>
                  <a:pt x="6237397" y="5344163"/>
                  <a:pt x="6238525" y="5345186"/>
                </a:cubicBezTo>
                <a:cubicBezTo>
                  <a:pt x="6239652" y="5346209"/>
                  <a:pt x="6241121" y="5346256"/>
                  <a:pt x="6242932" y="5345326"/>
                </a:cubicBezTo>
                <a:lnTo>
                  <a:pt x="6244750" y="5344237"/>
                </a:lnTo>
                <a:cubicBezTo>
                  <a:pt x="6242572" y="5340602"/>
                  <a:pt x="6239665" y="5339871"/>
                  <a:pt x="6236029" y="5342049"/>
                </a:cubicBezTo>
                <a:close/>
                <a:moveTo>
                  <a:pt x="4292502" y="6496287"/>
                </a:moveTo>
                <a:lnTo>
                  <a:pt x="4300979" y="6511123"/>
                </a:lnTo>
                <a:lnTo>
                  <a:pt x="4298860" y="6528077"/>
                </a:lnTo>
                <a:cubicBezTo>
                  <a:pt x="4293606" y="6528695"/>
                  <a:pt x="4290868" y="6531168"/>
                  <a:pt x="4290648" y="6535494"/>
                </a:cubicBezTo>
                <a:cubicBezTo>
                  <a:pt x="4290427" y="6539822"/>
                  <a:pt x="4286100" y="6542294"/>
                  <a:pt x="4277665" y="6542912"/>
                </a:cubicBezTo>
                <a:cubicBezTo>
                  <a:pt x="4278284" y="6534612"/>
                  <a:pt x="4280756" y="6526841"/>
                  <a:pt x="4285084" y="6519600"/>
                </a:cubicBezTo>
                <a:cubicBezTo>
                  <a:pt x="4289411" y="6512359"/>
                  <a:pt x="4291884" y="6504588"/>
                  <a:pt x="4292502" y="6496287"/>
                </a:cubicBezTo>
                <a:close/>
                <a:moveTo>
                  <a:pt x="7187008" y="4755741"/>
                </a:moveTo>
                <a:cubicBezTo>
                  <a:pt x="7187582" y="4756786"/>
                  <a:pt x="7188340" y="4757877"/>
                  <a:pt x="7189277" y="4759014"/>
                </a:cubicBezTo>
                <a:cubicBezTo>
                  <a:pt x="7190214" y="4760151"/>
                  <a:pt x="7191153" y="4760515"/>
                  <a:pt x="7192093" y="4760107"/>
                </a:cubicBezTo>
                <a:lnTo>
                  <a:pt x="7196459" y="4755022"/>
                </a:lnTo>
                <a:close/>
                <a:moveTo>
                  <a:pt x="7320841" y="4665722"/>
                </a:moveTo>
                <a:lnTo>
                  <a:pt x="7335737" y="4674095"/>
                </a:lnTo>
                <a:lnTo>
                  <a:pt x="7342628" y="4689730"/>
                </a:lnTo>
                <a:cubicBezTo>
                  <a:pt x="7338437" y="4692961"/>
                  <a:pt x="7337360" y="4696487"/>
                  <a:pt x="7339392" y="4700313"/>
                </a:cubicBezTo>
                <a:cubicBezTo>
                  <a:pt x="7341426" y="4704139"/>
                  <a:pt x="7338983" y="4708483"/>
                  <a:pt x="7332066" y="4713346"/>
                </a:cubicBezTo>
                <a:cubicBezTo>
                  <a:pt x="7328333" y="4705907"/>
                  <a:pt x="7326461" y="4697969"/>
                  <a:pt x="7326454" y="4689534"/>
                </a:cubicBezTo>
                <a:cubicBezTo>
                  <a:pt x="7326447" y="4681098"/>
                  <a:pt x="7324575" y="4673163"/>
                  <a:pt x="7320841" y="4665722"/>
                </a:cubicBezTo>
                <a:close/>
                <a:moveTo>
                  <a:pt x="4776620" y="6186488"/>
                </a:moveTo>
                <a:cubicBezTo>
                  <a:pt x="4776267" y="6192448"/>
                  <a:pt x="4774854" y="6196952"/>
                  <a:pt x="4772382" y="6199998"/>
                </a:cubicBezTo>
                <a:lnTo>
                  <a:pt x="4768237" y="6211657"/>
                </a:lnTo>
                <a:lnTo>
                  <a:pt x="4770953" y="6209500"/>
                </a:lnTo>
                <a:lnTo>
                  <a:pt x="4783058" y="6186488"/>
                </a:lnTo>
                <a:close/>
                <a:moveTo>
                  <a:pt x="6380794" y="5220783"/>
                </a:moveTo>
                <a:cubicBezTo>
                  <a:pt x="6381368" y="5221828"/>
                  <a:pt x="6382125" y="5222919"/>
                  <a:pt x="6383064" y="5224056"/>
                </a:cubicBezTo>
                <a:cubicBezTo>
                  <a:pt x="6384000" y="5225193"/>
                  <a:pt x="6384939" y="5225557"/>
                  <a:pt x="6385878" y="5225149"/>
                </a:cubicBezTo>
                <a:lnTo>
                  <a:pt x="6390245" y="5220064"/>
                </a:lnTo>
                <a:close/>
                <a:moveTo>
                  <a:pt x="4791952" y="6165029"/>
                </a:moveTo>
                <a:lnTo>
                  <a:pt x="4791018" y="6171355"/>
                </a:lnTo>
                <a:lnTo>
                  <a:pt x="4794839" y="6164091"/>
                </a:lnTo>
                <a:close/>
                <a:moveTo>
                  <a:pt x="6514627" y="5130765"/>
                </a:moveTo>
                <a:lnTo>
                  <a:pt x="6529522" y="5139137"/>
                </a:lnTo>
                <a:lnTo>
                  <a:pt x="6536413" y="5154772"/>
                </a:lnTo>
                <a:cubicBezTo>
                  <a:pt x="6532224" y="5158002"/>
                  <a:pt x="6531145" y="5161529"/>
                  <a:pt x="6533178" y="5165355"/>
                </a:cubicBezTo>
                <a:cubicBezTo>
                  <a:pt x="6535211" y="5169181"/>
                  <a:pt x="6532769" y="5173526"/>
                  <a:pt x="6525853" y="5178388"/>
                </a:cubicBezTo>
                <a:cubicBezTo>
                  <a:pt x="6522118" y="5170949"/>
                  <a:pt x="6520247" y="5163012"/>
                  <a:pt x="6520240" y="5154576"/>
                </a:cubicBezTo>
                <a:cubicBezTo>
                  <a:pt x="6520232" y="5146141"/>
                  <a:pt x="6518361" y="5138204"/>
                  <a:pt x="6514627" y="5130765"/>
                </a:cubicBezTo>
                <a:close/>
                <a:moveTo>
                  <a:pt x="6726154" y="5003242"/>
                </a:moveTo>
                <a:lnTo>
                  <a:pt x="6723597" y="5019596"/>
                </a:lnTo>
                <a:lnTo>
                  <a:pt x="6726862" y="5025050"/>
                </a:lnTo>
                <a:lnTo>
                  <a:pt x="6730498" y="5022873"/>
                </a:lnTo>
                <a:cubicBezTo>
                  <a:pt x="6734151" y="5020892"/>
                  <a:pt x="6736392" y="5019138"/>
                  <a:pt x="6737228" y="5017608"/>
                </a:cubicBezTo>
                <a:cubicBezTo>
                  <a:pt x="6738061" y="5016080"/>
                  <a:pt x="6737398" y="5013596"/>
                  <a:pt x="6735234" y="5010156"/>
                </a:cubicBezTo>
                <a:close/>
                <a:moveTo>
                  <a:pt x="5926904" y="5468341"/>
                </a:moveTo>
                <a:lnTo>
                  <a:pt x="5933792" y="5523151"/>
                </a:lnTo>
                <a:cubicBezTo>
                  <a:pt x="5936963" y="5526296"/>
                  <a:pt x="5940519" y="5528283"/>
                  <a:pt x="5944462" y="5529112"/>
                </a:cubicBezTo>
                <a:cubicBezTo>
                  <a:pt x="5948407" y="5529941"/>
                  <a:pt x="5952240" y="5529293"/>
                  <a:pt x="5955960" y="5527169"/>
                </a:cubicBezTo>
                <a:cubicBezTo>
                  <a:pt x="5954496" y="5520428"/>
                  <a:pt x="5952082" y="5510552"/>
                  <a:pt x="5948716" y="5497540"/>
                </a:cubicBezTo>
                <a:cubicBezTo>
                  <a:pt x="5945350" y="5484528"/>
                  <a:pt x="5944391" y="5475017"/>
                  <a:pt x="5945834" y="5469006"/>
                </a:cubicBezTo>
                <a:lnTo>
                  <a:pt x="5930548" y="5466397"/>
                </a:lnTo>
                <a:close/>
                <a:moveTo>
                  <a:pt x="6934907" y="4860953"/>
                </a:moveTo>
                <a:lnTo>
                  <a:pt x="6934515" y="4893300"/>
                </a:lnTo>
                <a:cubicBezTo>
                  <a:pt x="6941600" y="4896880"/>
                  <a:pt x="6947409" y="4902459"/>
                  <a:pt x="6951946" y="4910035"/>
                </a:cubicBezTo>
                <a:cubicBezTo>
                  <a:pt x="6950878" y="4910571"/>
                  <a:pt x="6949832" y="4911404"/>
                  <a:pt x="6948808" y="4912531"/>
                </a:cubicBezTo>
                <a:cubicBezTo>
                  <a:pt x="6947786" y="4913658"/>
                  <a:pt x="6947739" y="4915127"/>
                  <a:pt x="6948668" y="4916938"/>
                </a:cubicBezTo>
                <a:cubicBezTo>
                  <a:pt x="6949870" y="4918688"/>
                  <a:pt x="6951641" y="4920098"/>
                  <a:pt x="6953981" y="4921168"/>
                </a:cubicBezTo>
                <a:cubicBezTo>
                  <a:pt x="6956320" y="4922238"/>
                  <a:pt x="6958544" y="4923374"/>
                  <a:pt x="6960656" y="4924581"/>
                </a:cubicBezTo>
                <a:lnTo>
                  <a:pt x="6976651" y="4922415"/>
                </a:lnTo>
                <a:lnTo>
                  <a:pt x="6975202" y="4915871"/>
                </a:lnTo>
                <a:lnTo>
                  <a:pt x="6961756" y="4914042"/>
                </a:lnTo>
                <a:cubicBezTo>
                  <a:pt x="6960039" y="4911261"/>
                  <a:pt x="6959027" y="4908369"/>
                  <a:pt x="6958719" y="4905363"/>
                </a:cubicBezTo>
                <a:cubicBezTo>
                  <a:pt x="6958412" y="4902355"/>
                  <a:pt x="6959308" y="4899554"/>
                  <a:pt x="6961407" y="4896960"/>
                </a:cubicBezTo>
                <a:cubicBezTo>
                  <a:pt x="6957787" y="4890481"/>
                  <a:pt x="6954051" y="4884072"/>
                  <a:pt x="6950203" y="4877731"/>
                </a:cubicBezTo>
                <a:cubicBezTo>
                  <a:pt x="6946354" y="4871390"/>
                  <a:pt x="6941257" y="4865797"/>
                  <a:pt x="6934907" y="4860953"/>
                </a:cubicBezTo>
                <a:close/>
                <a:moveTo>
                  <a:pt x="6140422" y="5315436"/>
                </a:moveTo>
                <a:cubicBezTo>
                  <a:pt x="6143544" y="5321854"/>
                  <a:pt x="6144734" y="5328654"/>
                  <a:pt x="6143994" y="5335839"/>
                </a:cubicBezTo>
                <a:cubicBezTo>
                  <a:pt x="6143252" y="5343024"/>
                  <a:pt x="6144715" y="5350279"/>
                  <a:pt x="6148381" y="5357605"/>
                </a:cubicBezTo>
                <a:cubicBezTo>
                  <a:pt x="6147364" y="5368197"/>
                  <a:pt x="6146824" y="5378813"/>
                  <a:pt x="6146762" y="5389452"/>
                </a:cubicBezTo>
                <a:cubicBezTo>
                  <a:pt x="6146699" y="5400090"/>
                  <a:pt x="6146616" y="5410434"/>
                  <a:pt x="6146508" y="5420482"/>
                </a:cubicBezTo>
                <a:cubicBezTo>
                  <a:pt x="6148229" y="5425420"/>
                  <a:pt x="6149859" y="5432267"/>
                  <a:pt x="6151396" y="5441021"/>
                </a:cubicBezTo>
                <a:cubicBezTo>
                  <a:pt x="6152933" y="5449776"/>
                  <a:pt x="6151655" y="5455893"/>
                  <a:pt x="6147563" y="5459373"/>
                </a:cubicBezTo>
                <a:cubicBezTo>
                  <a:pt x="6148630" y="5460638"/>
                  <a:pt x="6151127" y="5462746"/>
                  <a:pt x="6155054" y="5465694"/>
                </a:cubicBezTo>
                <a:cubicBezTo>
                  <a:pt x="6158981" y="5468644"/>
                  <a:pt x="6161206" y="5470296"/>
                  <a:pt x="6161728" y="5470653"/>
                </a:cubicBezTo>
                <a:cubicBezTo>
                  <a:pt x="6162463" y="5469904"/>
                  <a:pt x="6162448" y="5468678"/>
                  <a:pt x="6161685" y="5466973"/>
                </a:cubicBezTo>
                <a:cubicBezTo>
                  <a:pt x="6160922" y="5465269"/>
                  <a:pt x="6160453" y="5464314"/>
                  <a:pt x="6160280" y="5464109"/>
                </a:cubicBezTo>
                <a:cubicBezTo>
                  <a:pt x="6159012" y="5450304"/>
                  <a:pt x="6158857" y="5436296"/>
                  <a:pt x="6159817" y="5422084"/>
                </a:cubicBezTo>
                <a:cubicBezTo>
                  <a:pt x="6160776" y="5407872"/>
                  <a:pt x="6158533" y="5394498"/>
                  <a:pt x="6153084" y="5381961"/>
                </a:cubicBezTo>
                <a:lnTo>
                  <a:pt x="6162175" y="5376517"/>
                </a:lnTo>
                <a:lnTo>
                  <a:pt x="6172486" y="5371389"/>
                </a:lnTo>
                <a:lnTo>
                  <a:pt x="6170953" y="5361254"/>
                </a:lnTo>
                <a:lnTo>
                  <a:pt x="6169271" y="5339152"/>
                </a:lnTo>
                <a:lnTo>
                  <a:pt x="6156765" y="5330353"/>
                </a:lnTo>
                <a:lnTo>
                  <a:pt x="6156415" y="5313270"/>
                </a:lnTo>
                <a:close/>
                <a:moveTo>
                  <a:pt x="6728735" y="4962174"/>
                </a:moveTo>
                <a:lnTo>
                  <a:pt x="6729452" y="4971624"/>
                </a:lnTo>
                <a:cubicBezTo>
                  <a:pt x="6730486" y="4968536"/>
                  <a:pt x="6730609" y="4965993"/>
                  <a:pt x="6729824" y="4963992"/>
                </a:cubicBezTo>
                <a:close/>
                <a:moveTo>
                  <a:pt x="7193618" y="4680147"/>
                </a:moveTo>
                <a:cubicBezTo>
                  <a:pt x="7194155" y="4681215"/>
                  <a:pt x="7194988" y="4682261"/>
                  <a:pt x="7196114" y="4683284"/>
                </a:cubicBezTo>
                <a:cubicBezTo>
                  <a:pt x="7197241" y="4684307"/>
                  <a:pt x="7198711" y="4684354"/>
                  <a:pt x="7200521" y="4683424"/>
                </a:cubicBezTo>
                <a:lnTo>
                  <a:pt x="7204157" y="4681247"/>
                </a:lnTo>
                <a:cubicBezTo>
                  <a:pt x="7202993" y="4679474"/>
                  <a:pt x="7201418" y="4678564"/>
                  <a:pt x="7199434" y="4678518"/>
                </a:cubicBezTo>
                <a:cubicBezTo>
                  <a:pt x="7197452" y="4678469"/>
                  <a:pt x="7195513" y="4679013"/>
                  <a:pt x="7193618" y="4680147"/>
                </a:cubicBezTo>
                <a:close/>
                <a:moveTo>
                  <a:pt x="4131434" y="6504765"/>
                </a:moveTo>
                <a:cubicBezTo>
                  <a:pt x="4131389" y="6505957"/>
                  <a:pt x="4131478" y="6507281"/>
                  <a:pt x="4131699" y="6508738"/>
                </a:cubicBezTo>
                <a:cubicBezTo>
                  <a:pt x="4131919" y="6510196"/>
                  <a:pt x="4132538" y="6510990"/>
                  <a:pt x="4133554" y="6511122"/>
                </a:cubicBezTo>
                <a:lnTo>
                  <a:pt x="4139912" y="6509003"/>
                </a:lnTo>
                <a:close/>
                <a:moveTo>
                  <a:pt x="4708802" y="6156818"/>
                </a:moveTo>
                <a:cubicBezTo>
                  <a:pt x="4708758" y="6158010"/>
                  <a:pt x="4708846" y="6159334"/>
                  <a:pt x="4709067" y="6160791"/>
                </a:cubicBezTo>
                <a:cubicBezTo>
                  <a:pt x="4709288" y="6162248"/>
                  <a:pt x="4709906" y="6163043"/>
                  <a:pt x="4710921" y="6163175"/>
                </a:cubicBezTo>
                <a:lnTo>
                  <a:pt x="4717280" y="6161056"/>
                </a:lnTo>
                <a:close/>
                <a:moveTo>
                  <a:pt x="6387402" y="5145189"/>
                </a:moveTo>
                <a:cubicBezTo>
                  <a:pt x="6387939" y="5146257"/>
                  <a:pt x="6388774" y="5147303"/>
                  <a:pt x="6389900" y="5148326"/>
                </a:cubicBezTo>
                <a:cubicBezTo>
                  <a:pt x="6391027" y="5149349"/>
                  <a:pt x="6392497" y="5149396"/>
                  <a:pt x="6394307" y="5148466"/>
                </a:cubicBezTo>
                <a:lnTo>
                  <a:pt x="6397943" y="5146289"/>
                </a:lnTo>
                <a:cubicBezTo>
                  <a:pt x="6396777" y="5144516"/>
                  <a:pt x="6395204" y="5143607"/>
                  <a:pt x="6393220" y="5143559"/>
                </a:cubicBezTo>
                <a:cubicBezTo>
                  <a:pt x="6391237" y="5143511"/>
                  <a:pt x="6389298" y="5144055"/>
                  <a:pt x="6387402" y="5145189"/>
                </a:cubicBezTo>
                <a:close/>
                <a:moveTo>
                  <a:pt x="4313695" y="6373367"/>
                </a:moveTo>
                <a:cubicBezTo>
                  <a:pt x="4313738" y="6374648"/>
                  <a:pt x="4314181" y="6376325"/>
                  <a:pt x="4315019" y="6378401"/>
                </a:cubicBezTo>
                <a:cubicBezTo>
                  <a:pt x="4315859" y="6380476"/>
                  <a:pt x="4316830" y="6381624"/>
                  <a:pt x="4317933" y="6381844"/>
                </a:cubicBezTo>
                <a:cubicBezTo>
                  <a:pt x="4319964" y="6381712"/>
                  <a:pt x="4321201" y="6380917"/>
                  <a:pt x="4321642" y="6379460"/>
                </a:cubicBezTo>
                <a:cubicBezTo>
                  <a:pt x="4322083" y="6378003"/>
                  <a:pt x="4322261" y="6376679"/>
                  <a:pt x="4322172" y="6375486"/>
                </a:cubicBezTo>
                <a:close/>
                <a:moveTo>
                  <a:pt x="3235585" y="7007602"/>
                </a:moveTo>
                <a:lnTo>
                  <a:pt x="3244061" y="7022437"/>
                </a:lnTo>
                <a:lnTo>
                  <a:pt x="3241942" y="7039392"/>
                </a:lnTo>
                <a:cubicBezTo>
                  <a:pt x="3236688" y="7040010"/>
                  <a:pt x="3233951" y="7042482"/>
                  <a:pt x="3233729" y="7046809"/>
                </a:cubicBezTo>
                <a:cubicBezTo>
                  <a:pt x="3233509" y="7051136"/>
                  <a:pt x="3229182" y="7053609"/>
                  <a:pt x="3220748" y="7054227"/>
                </a:cubicBezTo>
                <a:cubicBezTo>
                  <a:pt x="3221368" y="7045926"/>
                  <a:pt x="3223840" y="7038155"/>
                  <a:pt x="3228167" y="7030915"/>
                </a:cubicBezTo>
                <a:cubicBezTo>
                  <a:pt x="3232494" y="7023673"/>
                  <a:pt x="3234966" y="7015903"/>
                  <a:pt x="3235585" y="7007602"/>
                </a:cubicBezTo>
                <a:close/>
                <a:moveTo>
                  <a:pt x="4175940" y="6443304"/>
                </a:moveTo>
                <a:cubicBezTo>
                  <a:pt x="4175851" y="6444497"/>
                  <a:pt x="4176027" y="6445821"/>
                  <a:pt x="4176470" y="6447278"/>
                </a:cubicBezTo>
                <a:cubicBezTo>
                  <a:pt x="4176911" y="6448735"/>
                  <a:pt x="4178147" y="6449530"/>
                  <a:pt x="4180178" y="6449663"/>
                </a:cubicBezTo>
                <a:lnTo>
                  <a:pt x="4184417" y="6449663"/>
                </a:lnTo>
                <a:cubicBezTo>
                  <a:pt x="4184329" y="6447543"/>
                  <a:pt x="4183446" y="6445954"/>
                  <a:pt x="4181768" y="6444894"/>
                </a:cubicBezTo>
                <a:cubicBezTo>
                  <a:pt x="4180090" y="6443834"/>
                  <a:pt x="4178146" y="6443304"/>
                  <a:pt x="4175940" y="6443304"/>
                </a:cubicBezTo>
                <a:close/>
                <a:moveTo>
                  <a:pt x="4753308" y="6095357"/>
                </a:moveTo>
                <a:cubicBezTo>
                  <a:pt x="4753219" y="6096549"/>
                  <a:pt x="4753396" y="6097874"/>
                  <a:pt x="4753838" y="6099331"/>
                </a:cubicBezTo>
                <a:cubicBezTo>
                  <a:pt x="4754279" y="6100788"/>
                  <a:pt x="4755515" y="6101583"/>
                  <a:pt x="4757546" y="6101715"/>
                </a:cubicBezTo>
                <a:lnTo>
                  <a:pt x="4761785" y="6101715"/>
                </a:lnTo>
                <a:cubicBezTo>
                  <a:pt x="4761697" y="6099596"/>
                  <a:pt x="4760814" y="6098007"/>
                  <a:pt x="4759136" y="6096947"/>
                </a:cubicBezTo>
                <a:cubicBezTo>
                  <a:pt x="4757458" y="6095887"/>
                  <a:pt x="4755516" y="6095357"/>
                  <a:pt x="4753308" y="6095357"/>
                </a:cubicBezTo>
                <a:close/>
                <a:moveTo>
                  <a:pt x="5923014" y="5381392"/>
                </a:moveTo>
                <a:lnTo>
                  <a:pt x="5922858" y="5382388"/>
                </a:lnTo>
                <a:lnTo>
                  <a:pt x="5922858" y="5393073"/>
                </a:lnTo>
                <a:lnTo>
                  <a:pt x="5930267" y="5386915"/>
                </a:lnTo>
                <a:close/>
                <a:moveTo>
                  <a:pt x="6934984" y="4774449"/>
                </a:moveTo>
                <a:cubicBezTo>
                  <a:pt x="6935771" y="4776449"/>
                  <a:pt x="6937465" y="4777905"/>
                  <a:pt x="6940068" y="4778816"/>
                </a:cubicBezTo>
                <a:lnTo>
                  <a:pt x="6936802" y="4773362"/>
                </a:lnTo>
                <a:close/>
                <a:moveTo>
                  <a:pt x="4362438" y="6303430"/>
                </a:moveTo>
                <a:cubicBezTo>
                  <a:pt x="4355419" y="6304004"/>
                  <a:pt x="4351445" y="6307624"/>
                  <a:pt x="4350518" y="6314291"/>
                </a:cubicBezTo>
                <a:cubicBezTo>
                  <a:pt x="4349591" y="6320958"/>
                  <a:pt x="4349325" y="6327228"/>
                  <a:pt x="4349722" y="6333100"/>
                </a:cubicBezTo>
                <a:cubicBezTo>
                  <a:pt x="4346412" y="6333100"/>
                  <a:pt x="4342968" y="6333630"/>
                  <a:pt x="4339392" y="6334690"/>
                </a:cubicBezTo>
                <a:cubicBezTo>
                  <a:pt x="4335816" y="6335749"/>
                  <a:pt x="4332901" y="6337339"/>
                  <a:pt x="4330649" y="6339458"/>
                </a:cubicBezTo>
                <a:lnTo>
                  <a:pt x="4334888" y="6358532"/>
                </a:lnTo>
                <a:cubicBezTo>
                  <a:pt x="4335903" y="6352836"/>
                  <a:pt x="4338111" y="6347273"/>
                  <a:pt x="4341510" y="6341843"/>
                </a:cubicBezTo>
                <a:cubicBezTo>
                  <a:pt x="4344910" y="6336412"/>
                  <a:pt x="4349768" y="6333497"/>
                  <a:pt x="4356081" y="6333100"/>
                </a:cubicBezTo>
                <a:cubicBezTo>
                  <a:pt x="4356346" y="6327890"/>
                  <a:pt x="4357406" y="6322945"/>
                  <a:pt x="4359260" y="6318265"/>
                </a:cubicBezTo>
                <a:cubicBezTo>
                  <a:pt x="4361115" y="6313585"/>
                  <a:pt x="4362174" y="6308640"/>
                  <a:pt x="4362438" y="6303430"/>
                </a:cubicBezTo>
                <a:close/>
                <a:moveTo>
                  <a:pt x="6131767" y="5239104"/>
                </a:moveTo>
                <a:lnTo>
                  <a:pt x="6131375" y="5271450"/>
                </a:lnTo>
                <a:cubicBezTo>
                  <a:pt x="6138460" y="5275030"/>
                  <a:pt x="6144270" y="5280608"/>
                  <a:pt x="6148806" y="5288185"/>
                </a:cubicBezTo>
                <a:cubicBezTo>
                  <a:pt x="6147739" y="5288721"/>
                  <a:pt x="6146692" y="5289553"/>
                  <a:pt x="6145670" y="5290681"/>
                </a:cubicBezTo>
                <a:cubicBezTo>
                  <a:pt x="6144646" y="5291808"/>
                  <a:pt x="6144599" y="5293277"/>
                  <a:pt x="6145529" y="5295088"/>
                </a:cubicBezTo>
                <a:cubicBezTo>
                  <a:pt x="6146732" y="5296838"/>
                  <a:pt x="6148502" y="5298248"/>
                  <a:pt x="6150840" y="5299317"/>
                </a:cubicBezTo>
                <a:cubicBezTo>
                  <a:pt x="6153179" y="5300387"/>
                  <a:pt x="6155405" y="5301525"/>
                  <a:pt x="6157516" y="5302731"/>
                </a:cubicBezTo>
                <a:lnTo>
                  <a:pt x="6158918" y="5302541"/>
                </a:lnTo>
                <a:lnTo>
                  <a:pt x="6146493" y="5255254"/>
                </a:lnTo>
                <a:close/>
                <a:moveTo>
                  <a:pt x="3936456" y="6551389"/>
                </a:moveTo>
                <a:cubicBezTo>
                  <a:pt x="3936502" y="6552582"/>
                  <a:pt x="3936942" y="6553906"/>
                  <a:pt x="3937782" y="6555363"/>
                </a:cubicBezTo>
                <a:cubicBezTo>
                  <a:pt x="3938621" y="6556820"/>
                  <a:pt x="3939592" y="6557615"/>
                  <a:pt x="3940696" y="6557747"/>
                </a:cubicBezTo>
                <a:cubicBezTo>
                  <a:pt x="3943169" y="6557394"/>
                  <a:pt x="3944580" y="6555981"/>
                  <a:pt x="3944935" y="6553509"/>
                </a:cubicBezTo>
                <a:close/>
                <a:moveTo>
                  <a:pt x="4513826" y="6203442"/>
                </a:moveTo>
                <a:cubicBezTo>
                  <a:pt x="4513869" y="6204634"/>
                  <a:pt x="4514311" y="6205959"/>
                  <a:pt x="4515149" y="6207416"/>
                </a:cubicBezTo>
                <a:cubicBezTo>
                  <a:pt x="4515989" y="6208873"/>
                  <a:pt x="4516959" y="6209668"/>
                  <a:pt x="4518064" y="6209800"/>
                </a:cubicBezTo>
                <a:cubicBezTo>
                  <a:pt x="4520537" y="6209447"/>
                  <a:pt x="4521950" y="6208034"/>
                  <a:pt x="4522303" y="6205561"/>
                </a:cubicBezTo>
                <a:close/>
                <a:moveTo>
                  <a:pt x="7275877" y="4549375"/>
                </a:moveTo>
                <a:cubicBezTo>
                  <a:pt x="7276572" y="4550451"/>
                  <a:pt x="7277813" y="4551664"/>
                  <a:pt x="7279599" y="4553013"/>
                </a:cubicBezTo>
                <a:cubicBezTo>
                  <a:pt x="7281384" y="4554363"/>
                  <a:pt x="7282807" y="4554849"/>
                  <a:pt x="7283868" y="4554471"/>
                </a:cubicBezTo>
                <a:cubicBezTo>
                  <a:pt x="7285542" y="4553315"/>
                  <a:pt x="7286194" y="4551997"/>
                  <a:pt x="7285825" y="4550521"/>
                </a:cubicBezTo>
                <a:cubicBezTo>
                  <a:pt x="7285455" y="4549043"/>
                  <a:pt x="7284926" y="4547816"/>
                  <a:pt x="7284238" y="4546839"/>
                </a:cubicBezTo>
                <a:close/>
                <a:moveTo>
                  <a:pt x="6944828" y="4741383"/>
                </a:moveTo>
                <a:cubicBezTo>
                  <a:pt x="6941493" y="4743380"/>
                  <a:pt x="6940158" y="4746650"/>
                  <a:pt x="6940820" y="4751193"/>
                </a:cubicBezTo>
                <a:lnTo>
                  <a:pt x="6946275" y="4747927"/>
                </a:lnTo>
                <a:cubicBezTo>
                  <a:pt x="6945807" y="4746972"/>
                  <a:pt x="6945565" y="4745881"/>
                  <a:pt x="6945551" y="4744655"/>
                </a:cubicBezTo>
                <a:cubicBezTo>
                  <a:pt x="6945538" y="4743429"/>
                  <a:pt x="6945295" y="4742338"/>
                  <a:pt x="6944828" y="4741383"/>
                </a:cubicBezTo>
                <a:close/>
                <a:moveTo>
                  <a:pt x="3944935" y="6534435"/>
                </a:moveTo>
                <a:cubicBezTo>
                  <a:pt x="3944846" y="6535627"/>
                  <a:pt x="3945022" y="6536952"/>
                  <a:pt x="3945464" y="6538409"/>
                </a:cubicBezTo>
                <a:cubicBezTo>
                  <a:pt x="3945906" y="6539866"/>
                  <a:pt x="3947141" y="6540660"/>
                  <a:pt x="3949173" y="6540793"/>
                </a:cubicBezTo>
                <a:lnTo>
                  <a:pt x="3951293" y="6540793"/>
                </a:lnTo>
                <a:cubicBezTo>
                  <a:pt x="3951291" y="6536554"/>
                  <a:pt x="3949173" y="6534435"/>
                  <a:pt x="3944935" y="6534435"/>
                </a:cubicBezTo>
                <a:close/>
                <a:moveTo>
                  <a:pt x="4522303" y="6186488"/>
                </a:moveTo>
                <a:cubicBezTo>
                  <a:pt x="4522215" y="6187680"/>
                  <a:pt x="4522391" y="6189004"/>
                  <a:pt x="4522832" y="6190462"/>
                </a:cubicBezTo>
                <a:cubicBezTo>
                  <a:pt x="4523274" y="6191918"/>
                  <a:pt x="4524511" y="6192713"/>
                  <a:pt x="4526540" y="6192846"/>
                </a:cubicBezTo>
                <a:lnTo>
                  <a:pt x="4528661" y="6192846"/>
                </a:lnTo>
                <a:cubicBezTo>
                  <a:pt x="4528661" y="6188607"/>
                  <a:pt x="4526541" y="6186488"/>
                  <a:pt x="4522303" y="6186488"/>
                </a:cubicBezTo>
                <a:close/>
                <a:moveTo>
                  <a:pt x="6469663" y="5014417"/>
                </a:moveTo>
                <a:cubicBezTo>
                  <a:pt x="6470358" y="5015494"/>
                  <a:pt x="6471599" y="5016706"/>
                  <a:pt x="6473383" y="5018055"/>
                </a:cubicBezTo>
                <a:cubicBezTo>
                  <a:pt x="6475170" y="5019405"/>
                  <a:pt x="6476592" y="5019891"/>
                  <a:pt x="6477654" y="5019513"/>
                </a:cubicBezTo>
                <a:cubicBezTo>
                  <a:pt x="6479328" y="5018356"/>
                  <a:pt x="6479980" y="5017040"/>
                  <a:pt x="6479612" y="5015562"/>
                </a:cubicBezTo>
                <a:cubicBezTo>
                  <a:pt x="6479241" y="5014085"/>
                  <a:pt x="6478712" y="5012859"/>
                  <a:pt x="6478025" y="5011880"/>
                </a:cubicBezTo>
                <a:close/>
                <a:moveTo>
                  <a:pt x="7073712" y="4640786"/>
                </a:moveTo>
                <a:lnTo>
                  <a:pt x="7079155" y="4649878"/>
                </a:lnTo>
                <a:cubicBezTo>
                  <a:pt x="7080796" y="4652446"/>
                  <a:pt x="7082506" y="4653585"/>
                  <a:pt x="7084287" y="4653290"/>
                </a:cubicBezTo>
                <a:cubicBezTo>
                  <a:pt x="7086066" y="4652996"/>
                  <a:pt x="7087869" y="4652225"/>
                  <a:pt x="7089694" y="4650978"/>
                </a:cubicBezTo>
                <a:close/>
                <a:moveTo>
                  <a:pt x="6941934" y="4718414"/>
                </a:moveTo>
                <a:lnTo>
                  <a:pt x="6932122" y="4724290"/>
                </a:lnTo>
                <a:lnTo>
                  <a:pt x="6936477" y="4731563"/>
                </a:lnTo>
                <a:lnTo>
                  <a:pt x="6943379" y="4734840"/>
                </a:lnTo>
                <a:lnTo>
                  <a:pt x="6944616" y="4731011"/>
                </a:lnTo>
                <a:lnTo>
                  <a:pt x="6940746" y="4725036"/>
                </a:lnTo>
                <a:close/>
                <a:moveTo>
                  <a:pt x="4231572" y="6339988"/>
                </a:moveTo>
                <a:cubicBezTo>
                  <a:pt x="4228392" y="6344403"/>
                  <a:pt x="4226803" y="6349878"/>
                  <a:pt x="4226802" y="6356413"/>
                </a:cubicBezTo>
                <a:lnTo>
                  <a:pt x="4226803" y="6358532"/>
                </a:lnTo>
                <a:cubicBezTo>
                  <a:pt x="4226361" y="6358488"/>
                  <a:pt x="4224595" y="6358576"/>
                  <a:pt x="4221505" y="6358797"/>
                </a:cubicBezTo>
                <a:cubicBezTo>
                  <a:pt x="4218414" y="6359018"/>
                  <a:pt x="4216648" y="6359636"/>
                  <a:pt x="4216205" y="6360651"/>
                </a:cubicBezTo>
                <a:cubicBezTo>
                  <a:pt x="4216869" y="6361755"/>
                  <a:pt x="4219783" y="6362727"/>
                  <a:pt x="4224949" y="6363565"/>
                </a:cubicBezTo>
                <a:cubicBezTo>
                  <a:pt x="4230114" y="6364404"/>
                  <a:pt x="4233558" y="6364846"/>
                  <a:pt x="4235279" y="6364890"/>
                </a:cubicBezTo>
                <a:lnTo>
                  <a:pt x="4247996" y="6354293"/>
                </a:lnTo>
                <a:cubicBezTo>
                  <a:pt x="4244861" y="6354029"/>
                  <a:pt x="4242653" y="6352439"/>
                  <a:pt x="4241373" y="6349525"/>
                </a:cubicBezTo>
                <a:cubicBezTo>
                  <a:pt x="4240093" y="6346611"/>
                  <a:pt x="4239475" y="6343962"/>
                  <a:pt x="4239519" y="6341577"/>
                </a:cubicBezTo>
                <a:lnTo>
                  <a:pt x="4245877" y="6333100"/>
                </a:lnTo>
                <a:cubicBezTo>
                  <a:pt x="4239519" y="6333277"/>
                  <a:pt x="4234750" y="6335573"/>
                  <a:pt x="4231572" y="6339988"/>
                </a:cubicBezTo>
                <a:close/>
                <a:moveTo>
                  <a:pt x="4808940" y="5992041"/>
                </a:moveTo>
                <a:cubicBezTo>
                  <a:pt x="4805761" y="5996456"/>
                  <a:pt x="4804170" y="6001931"/>
                  <a:pt x="4804171" y="6008466"/>
                </a:cubicBezTo>
                <a:lnTo>
                  <a:pt x="4804171" y="6010585"/>
                </a:lnTo>
                <a:cubicBezTo>
                  <a:pt x="4803730" y="6010541"/>
                  <a:pt x="4801963" y="6010629"/>
                  <a:pt x="4798873" y="6010850"/>
                </a:cubicBezTo>
                <a:cubicBezTo>
                  <a:pt x="4795782" y="6011071"/>
                  <a:pt x="4794017" y="6011689"/>
                  <a:pt x="4793575" y="6012704"/>
                </a:cubicBezTo>
                <a:cubicBezTo>
                  <a:pt x="4794237" y="6013808"/>
                  <a:pt x="4797151" y="6014779"/>
                  <a:pt x="4802317" y="6015618"/>
                </a:cubicBezTo>
                <a:cubicBezTo>
                  <a:pt x="4807482" y="6016457"/>
                  <a:pt x="4810927" y="6016899"/>
                  <a:pt x="4812648" y="6016943"/>
                </a:cubicBezTo>
                <a:lnTo>
                  <a:pt x="4825364" y="6006346"/>
                </a:lnTo>
                <a:cubicBezTo>
                  <a:pt x="4822230" y="6006081"/>
                  <a:pt x="4820022" y="6004492"/>
                  <a:pt x="4818741" y="6001578"/>
                </a:cubicBezTo>
                <a:cubicBezTo>
                  <a:pt x="4817462" y="5998664"/>
                  <a:pt x="4816843" y="5996015"/>
                  <a:pt x="4816887" y="5993630"/>
                </a:cubicBezTo>
                <a:lnTo>
                  <a:pt x="4823245" y="5985153"/>
                </a:lnTo>
                <a:cubicBezTo>
                  <a:pt x="4816887" y="5985330"/>
                  <a:pt x="4812119" y="5987625"/>
                  <a:pt x="4808940" y="5992041"/>
                </a:cubicBezTo>
                <a:close/>
                <a:moveTo>
                  <a:pt x="6939407" y="4707577"/>
                </a:moveTo>
                <a:lnTo>
                  <a:pt x="6942848" y="4713324"/>
                </a:lnTo>
                <a:lnTo>
                  <a:pt x="6943167" y="4711544"/>
                </a:lnTo>
                <a:lnTo>
                  <a:pt x="6942415" y="4706911"/>
                </a:lnTo>
                <a:close/>
                <a:moveTo>
                  <a:pt x="7197006" y="4549668"/>
                </a:moveTo>
                <a:cubicBezTo>
                  <a:pt x="7191642" y="4553086"/>
                  <a:pt x="7188730" y="4557505"/>
                  <a:pt x="7188270" y="4562927"/>
                </a:cubicBezTo>
                <a:cubicBezTo>
                  <a:pt x="7187811" y="4568348"/>
                  <a:pt x="7189262" y="4573862"/>
                  <a:pt x="7192618" y="4579468"/>
                </a:cubicBezTo>
                <a:lnTo>
                  <a:pt x="7193706" y="4581287"/>
                </a:lnTo>
                <a:cubicBezTo>
                  <a:pt x="7193304" y="4581475"/>
                  <a:pt x="7191835" y="4582458"/>
                  <a:pt x="7189296" y="4584236"/>
                </a:cubicBezTo>
                <a:cubicBezTo>
                  <a:pt x="7186759" y="4586012"/>
                  <a:pt x="7185561" y="4587450"/>
                  <a:pt x="7185704" y="4588548"/>
                </a:cubicBezTo>
                <a:cubicBezTo>
                  <a:pt x="7186838" y="4589155"/>
                  <a:pt x="7189838" y="4588492"/>
                  <a:pt x="7194701" y="4586557"/>
                </a:cubicBezTo>
                <a:cubicBezTo>
                  <a:pt x="7199564" y="4584623"/>
                  <a:pt x="7202746" y="4583233"/>
                  <a:pt x="7204246" y="4582386"/>
                </a:cubicBezTo>
                <a:lnTo>
                  <a:pt x="7209712" y="4566762"/>
                </a:lnTo>
                <a:cubicBezTo>
                  <a:pt x="7206886" y="4568145"/>
                  <a:pt x="7204175" y="4567916"/>
                  <a:pt x="7201580" y="4566073"/>
                </a:cubicBezTo>
                <a:cubicBezTo>
                  <a:pt x="7198984" y="4564231"/>
                  <a:pt x="7197092" y="4562276"/>
                  <a:pt x="7195906" y="4560207"/>
                </a:cubicBezTo>
                <a:close/>
                <a:moveTo>
                  <a:pt x="6267498" y="5105828"/>
                </a:moveTo>
                <a:lnTo>
                  <a:pt x="6272941" y="5114920"/>
                </a:lnTo>
                <a:cubicBezTo>
                  <a:pt x="6274582" y="5117488"/>
                  <a:pt x="6276293" y="5118626"/>
                  <a:pt x="6278072" y="5118332"/>
                </a:cubicBezTo>
                <a:cubicBezTo>
                  <a:pt x="6279852" y="5118038"/>
                  <a:pt x="6281655" y="5117267"/>
                  <a:pt x="6283479" y="5116020"/>
                </a:cubicBezTo>
                <a:close/>
                <a:moveTo>
                  <a:pt x="3074517" y="7016079"/>
                </a:moveTo>
                <a:cubicBezTo>
                  <a:pt x="3074473" y="7017271"/>
                  <a:pt x="3074561" y="7018596"/>
                  <a:pt x="3074782" y="7020053"/>
                </a:cubicBezTo>
                <a:cubicBezTo>
                  <a:pt x="3075003" y="7021510"/>
                  <a:pt x="3075621" y="7022305"/>
                  <a:pt x="3076636" y="7022437"/>
                </a:cubicBezTo>
                <a:lnTo>
                  <a:pt x="3082993" y="7020318"/>
                </a:lnTo>
                <a:close/>
                <a:moveTo>
                  <a:pt x="7079918" y="4609898"/>
                </a:moveTo>
                <a:cubicBezTo>
                  <a:pt x="7079130" y="4610472"/>
                  <a:pt x="7078706" y="4611139"/>
                  <a:pt x="7078644" y="4611895"/>
                </a:cubicBezTo>
                <a:cubicBezTo>
                  <a:pt x="7078583" y="4612653"/>
                  <a:pt x="7078158" y="4613319"/>
                  <a:pt x="7077371" y="4613893"/>
                </a:cubicBezTo>
                <a:cubicBezTo>
                  <a:pt x="7078066" y="4614969"/>
                  <a:pt x="7079306" y="4616182"/>
                  <a:pt x="7081092" y="4617533"/>
                </a:cubicBezTo>
                <a:cubicBezTo>
                  <a:pt x="7082879" y="4618881"/>
                  <a:pt x="7084301" y="4619367"/>
                  <a:pt x="7085362" y="4618989"/>
                </a:cubicBezTo>
                <a:cubicBezTo>
                  <a:pt x="7087036" y="4617832"/>
                  <a:pt x="7087688" y="4616515"/>
                  <a:pt x="7087319" y="4615038"/>
                </a:cubicBezTo>
                <a:cubicBezTo>
                  <a:pt x="7086949" y="4613562"/>
                  <a:pt x="7086420" y="4612334"/>
                  <a:pt x="7085732" y="4611358"/>
                </a:cubicBezTo>
                <a:cubicBezTo>
                  <a:pt x="7084160" y="4609417"/>
                  <a:pt x="7082221" y="4608930"/>
                  <a:pt x="7079918" y="4609898"/>
                </a:cubicBezTo>
                <a:close/>
                <a:moveTo>
                  <a:pt x="6938804" y="4684616"/>
                </a:moveTo>
                <a:lnTo>
                  <a:pt x="6936880" y="4686857"/>
                </a:lnTo>
                <a:lnTo>
                  <a:pt x="6940015" y="4692093"/>
                </a:lnTo>
                <a:close/>
                <a:moveTo>
                  <a:pt x="3256778" y="6884682"/>
                </a:moveTo>
                <a:cubicBezTo>
                  <a:pt x="3256822" y="6885962"/>
                  <a:pt x="3257262" y="6887640"/>
                  <a:pt x="3258102" y="6889715"/>
                </a:cubicBezTo>
                <a:cubicBezTo>
                  <a:pt x="3258941" y="6891790"/>
                  <a:pt x="3259911" y="6892938"/>
                  <a:pt x="3261016" y="6893159"/>
                </a:cubicBezTo>
                <a:cubicBezTo>
                  <a:pt x="3263046" y="6893027"/>
                  <a:pt x="3264283" y="6892232"/>
                  <a:pt x="3264725" y="6890775"/>
                </a:cubicBezTo>
                <a:cubicBezTo>
                  <a:pt x="3265167" y="6889318"/>
                  <a:pt x="3265342" y="6887993"/>
                  <a:pt x="3265255" y="6886801"/>
                </a:cubicBezTo>
                <a:close/>
                <a:moveTo>
                  <a:pt x="6273703" y="5074940"/>
                </a:moveTo>
                <a:cubicBezTo>
                  <a:pt x="6272916" y="5075515"/>
                  <a:pt x="6272491" y="5076181"/>
                  <a:pt x="6272430" y="5076938"/>
                </a:cubicBezTo>
                <a:cubicBezTo>
                  <a:pt x="6272368" y="5077696"/>
                  <a:pt x="6271944" y="5078361"/>
                  <a:pt x="6271156" y="5078936"/>
                </a:cubicBezTo>
                <a:cubicBezTo>
                  <a:pt x="6271852" y="5080011"/>
                  <a:pt x="6273092" y="5081224"/>
                  <a:pt x="6274878" y="5082574"/>
                </a:cubicBezTo>
                <a:cubicBezTo>
                  <a:pt x="6276664" y="5083923"/>
                  <a:pt x="6278087" y="5084409"/>
                  <a:pt x="6279147" y="5084031"/>
                </a:cubicBezTo>
                <a:cubicBezTo>
                  <a:pt x="6280822" y="5082874"/>
                  <a:pt x="6281474" y="5081558"/>
                  <a:pt x="6281105" y="5080080"/>
                </a:cubicBezTo>
                <a:cubicBezTo>
                  <a:pt x="6280734" y="5078604"/>
                  <a:pt x="6280206" y="5077376"/>
                  <a:pt x="6279519" y="5076398"/>
                </a:cubicBezTo>
                <a:cubicBezTo>
                  <a:pt x="6277946" y="5074459"/>
                  <a:pt x="6276007" y="5073973"/>
                  <a:pt x="6273703" y="5074940"/>
                </a:cubicBezTo>
                <a:close/>
                <a:moveTo>
                  <a:pt x="4273428" y="6267402"/>
                </a:moveTo>
                <a:cubicBezTo>
                  <a:pt x="4271397" y="6267711"/>
                  <a:pt x="4270161" y="6269212"/>
                  <a:pt x="4269718" y="6271905"/>
                </a:cubicBezTo>
                <a:cubicBezTo>
                  <a:pt x="4269278" y="6274599"/>
                  <a:pt x="4269100" y="6276629"/>
                  <a:pt x="4269189" y="6277998"/>
                </a:cubicBezTo>
                <a:cubicBezTo>
                  <a:pt x="4269101" y="6283341"/>
                  <a:pt x="4267688" y="6288021"/>
                  <a:pt x="4264951" y="6292038"/>
                </a:cubicBezTo>
                <a:cubicBezTo>
                  <a:pt x="4262213" y="6296057"/>
                  <a:pt x="4258680" y="6299147"/>
                  <a:pt x="4254353" y="6301311"/>
                </a:cubicBezTo>
                <a:cubicBezTo>
                  <a:pt x="4254089" y="6306520"/>
                  <a:pt x="4253029" y="6311466"/>
                  <a:pt x="4251175" y="6316146"/>
                </a:cubicBezTo>
                <a:cubicBezTo>
                  <a:pt x="4249321" y="6320826"/>
                  <a:pt x="4248262" y="6325771"/>
                  <a:pt x="4247996" y="6330981"/>
                </a:cubicBezTo>
                <a:cubicBezTo>
                  <a:pt x="4254266" y="6323519"/>
                  <a:pt x="4259741" y="6315660"/>
                  <a:pt x="4264421" y="6307404"/>
                </a:cubicBezTo>
                <a:cubicBezTo>
                  <a:pt x="4269101" y="6299147"/>
                  <a:pt x="4273516" y="6290758"/>
                  <a:pt x="4277667" y="6282237"/>
                </a:cubicBezTo>
                <a:cubicBezTo>
                  <a:pt x="4277623" y="6280691"/>
                  <a:pt x="4277181" y="6277954"/>
                  <a:pt x="4276342" y="6274024"/>
                </a:cubicBezTo>
                <a:cubicBezTo>
                  <a:pt x="4275503" y="6270095"/>
                  <a:pt x="4274532" y="6267887"/>
                  <a:pt x="4273428" y="6267402"/>
                </a:cubicBezTo>
                <a:close/>
                <a:moveTo>
                  <a:pt x="7281769" y="4464331"/>
                </a:moveTo>
                <a:cubicBezTo>
                  <a:pt x="7276040" y="4468430"/>
                  <a:pt x="7274491" y="4473578"/>
                  <a:pt x="7277120" y="4479774"/>
                </a:cubicBezTo>
                <a:cubicBezTo>
                  <a:pt x="7279749" y="4485970"/>
                  <a:pt x="7282743" y="4491486"/>
                  <a:pt x="7286101" y="4496319"/>
                </a:cubicBezTo>
                <a:cubicBezTo>
                  <a:pt x="7283259" y="4498021"/>
                  <a:pt x="7280578" y="4500244"/>
                  <a:pt x="7278054" y="4502991"/>
                </a:cubicBezTo>
                <a:cubicBezTo>
                  <a:pt x="7275529" y="4505738"/>
                  <a:pt x="7273846" y="4508598"/>
                  <a:pt x="7273003" y="4511573"/>
                </a:cubicBezTo>
                <a:lnTo>
                  <a:pt x="7286438" y="4525760"/>
                </a:lnTo>
                <a:cubicBezTo>
                  <a:pt x="7284384" y="4520352"/>
                  <a:pt x="7283419" y="4514444"/>
                  <a:pt x="7283546" y="4508038"/>
                </a:cubicBezTo>
                <a:cubicBezTo>
                  <a:pt x="7283673" y="4501633"/>
                  <a:pt x="7286343" y="4496638"/>
                  <a:pt x="7291556" y="4493053"/>
                </a:cubicBezTo>
                <a:cubicBezTo>
                  <a:pt x="7289107" y="4488447"/>
                  <a:pt x="7287475" y="4483660"/>
                  <a:pt x="7286663" y="4478692"/>
                </a:cubicBezTo>
                <a:cubicBezTo>
                  <a:pt x="7285849" y="4473724"/>
                  <a:pt x="7284217" y="4468937"/>
                  <a:pt x="7281769" y="4464331"/>
                </a:cubicBezTo>
                <a:close/>
                <a:moveTo>
                  <a:pt x="6132957" y="5151933"/>
                </a:moveTo>
                <a:lnTo>
                  <a:pt x="6131845" y="5152599"/>
                </a:lnTo>
                <a:lnTo>
                  <a:pt x="6133263" y="5153817"/>
                </a:lnTo>
                <a:close/>
                <a:moveTo>
                  <a:pt x="4850797" y="5919454"/>
                </a:moveTo>
                <a:cubicBezTo>
                  <a:pt x="4848765" y="5919765"/>
                  <a:pt x="4847530" y="5921265"/>
                  <a:pt x="4847087" y="5923958"/>
                </a:cubicBezTo>
                <a:cubicBezTo>
                  <a:pt x="4846645" y="5926651"/>
                  <a:pt x="4846470" y="5928682"/>
                  <a:pt x="4846556" y="5930051"/>
                </a:cubicBezTo>
                <a:cubicBezTo>
                  <a:pt x="4846469" y="5935393"/>
                  <a:pt x="4845057" y="5940073"/>
                  <a:pt x="4842320" y="5944091"/>
                </a:cubicBezTo>
                <a:cubicBezTo>
                  <a:pt x="4839582" y="5948109"/>
                  <a:pt x="4836049" y="5951200"/>
                  <a:pt x="4831722" y="5953363"/>
                </a:cubicBezTo>
                <a:cubicBezTo>
                  <a:pt x="4831457" y="5958574"/>
                  <a:pt x="4830398" y="5963519"/>
                  <a:pt x="4828544" y="5968198"/>
                </a:cubicBezTo>
                <a:cubicBezTo>
                  <a:pt x="4826689" y="5972879"/>
                  <a:pt x="4825631" y="5977824"/>
                  <a:pt x="4825366" y="5983034"/>
                </a:cubicBezTo>
                <a:cubicBezTo>
                  <a:pt x="4831635" y="5975572"/>
                  <a:pt x="4837108" y="5967713"/>
                  <a:pt x="4841788" y="5959456"/>
                </a:cubicBezTo>
                <a:cubicBezTo>
                  <a:pt x="4846470" y="5951200"/>
                  <a:pt x="4850884" y="5942811"/>
                  <a:pt x="4855034" y="5934290"/>
                </a:cubicBezTo>
                <a:cubicBezTo>
                  <a:pt x="4854991" y="5932744"/>
                  <a:pt x="4854550" y="5930006"/>
                  <a:pt x="4853710" y="5926078"/>
                </a:cubicBezTo>
                <a:cubicBezTo>
                  <a:pt x="4852871" y="5922149"/>
                  <a:pt x="4851901" y="5919940"/>
                  <a:pt x="4850797" y="5919454"/>
                </a:cubicBezTo>
                <a:close/>
                <a:moveTo>
                  <a:pt x="3119022" y="6954619"/>
                </a:moveTo>
                <a:cubicBezTo>
                  <a:pt x="3118933" y="6955811"/>
                  <a:pt x="3119110" y="6957136"/>
                  <a:pt x="3119551" y="6958593"/>
                </a:cubicBezTo>
                <a:cubicBezTo>
                  <a:pt x="3119993" y="6960050"/>
                  <a:pt x="3121230" y="6960845"/>
                  <a:pt x="3123261" y="6960977"/>
                </a:cubicBezTo>
                <a:lnTo>
                  <a:pt x="3127499" y="6960977"/>
                </a:lnTo>
                <a:cubicBezTo>
                  <a:pt x="3127411" y="6958858"/>
                  <a:pt x="3126528" y="6957268"/>
                  <a:pt x="3124851" y="6956209"/>
                </a:cubicBezTo>
                <a:cubicBezTo>
                  <a:pt x="3123173" y="6955149"/>
                  <a:pt x="3121229" y="6954619"/>
                  <a:pt x="3119022" y="6954619"/>
                </a:cubicBezTo>
                <a:close/>
                <a:moveTo>
                  <a:pt x="6522098" y="4903972"/>
                </a:moveTo>
                <a:lnTo>
                  <a:pt x="6531051" y="4922995"/>
                </a:lnTo>
                <a:lnTo>
                  <a:pt x="6536485" y="4919625"/>
                </a:lnTo>
                <a:cubicBezTo>
                  <a:pt x="6541992" y="4915761"/>
                  <a:pt x="6539981" y="4913775"/>
                  <a:pt x="6530447" y="4913669"/>
                </a:cubicBezTo>
                <a:lnTo>
                  <a:pt x="6528613" y="4902231"/>
                </a:lnTo>
                <a:close/>
                <a:moveTo>
                  <a:pt x="4430257" y="6155078"/>
                </a:moveTo>
                <a:cubicBezTo>
                  <a:pt x="4429639" y="6162187"/>
                  <a:pt x="4427167" y="6168633"/>
                  <a:pt x="4422839" y="6174417"/>
                </a:cubicBezTo>
                <a:cubicBezTo>
                  <a:pt x="4418513" y="6180201"/>
                  <a:pt x="4416040" y="6187177"/>
                  <a:pt x="4415422" y="6195345"/>
                </a:cubicBezTo>
                <a:cubicBezTo>
                  <a:pt x="4409108" y="6203911"/>
                  <a:pt x="4403192" y="6212741"/>
                  <a:pt x="4397673" y="6221836"/>
                </a:cubicBezTo>
                <a:cubicBezTo>
                  <a:pt x="4392154" y="6230932"/>
                  <a:pt x="4386767" y="6239762"/>
                  <a:pt x="4381513" y="6248328"/>
                </a:cubicBezTo>
                <a:cubicBezTo>
                  <a:pt x="4380452" y="6253449"/>
                  <a:pt x="4378334" y="6260160"/>
                  <a:pt x="4375156" y="6268461"/>
                </a:cubicBezTo>
                <a:cubicBezTo>
                  <a:pt x="4371976" y="6276762"/>
                  <a:pt x="4367737" y="6281354"/>
                  <a:pt x="4362440" y="6282237"/>
                </a:cubicBezTo>
                <a:cubicBezTo>
                  <a:pt x="4362703" y="6283870"/>
                  <a:pt x="4363764" y="6286961"/>
                  <a:pt x="4365618" y="6291509"/>
                </a:cubicBezTo>
                <a:cubicBezTo>
                  <a:pt x="4367473" y="6296056"/>
                  <a:pt x="4368532" y="6298617"/>
                  <a:pt x="4368797" y="6299191"/>
                </a:cubicBezTo>
                <a:cubicBezTo>
                  <a:pt x="4369813" y="6298926"/>
                  <a:pt x="4370431" y="6297867"/>
                  <a:pt x="4370652" y="6296012"/>
                </a:cubicBezTo>
                <a:cubicBezTo>
                  <a:pt x="4370872" y="6294158"/>
                  <a:pt x="4370961" y="6293098"/>
                  <a:pt x="4370917" y="6292833"/>
                </a:cubicBezTo>
                <a:cubicBezTo>
                  <a:pt x="4376920" y="6280338"/>
                  <a:pt x="4383986" y="6268240"/>
                  <a:pt x="4392109" y="6256540"/>
                </a:cubicBezTo>
                <a:cubicBezTo>
                  <a:pt x="4400234" y="6244840"/>
                  <a:pt x="4405178" y="6232212"/>
                  <a:pt x="4406945" y="6218657"/>
                </a:cubicBezTo>
                <a:lnTo>
                  <a:pt x="4417542" y="6218657"/>
                </a:lnTo>
                <a:cubicBezTo>
                  <a:pt x="4422398" y="6218437"/>
                  <a:pt x="4428049" y="6218878"/>
                  <a:pt x="4434496" y="6219982"/>
                </a:cubicBezTo>
                <a:lnTo>
                  <a:pt x="4437317" y="6222451"/>
                </a:lnTo>
                <a:lnTo>
                  <a:pt x="4439650" y="6207681"/>
                </a:lnTo>
                <a:lnTo>
                  <a:pt x="4441292" y="6206696"/>
                </a:lnTo>
                <a:lnTo>
                  <a:pt x="4438734" y="6204352"/>
                </a:lnTo>
                <a:cubicBezTo>
                  <a:pt x="4440324" y="6200820"/>
                  <a:pt x="4442443" y="6197817"/>
                  <a:pt x="4445092" y="6195345"/>
                </a:cubicBezTo>
                <a:lnTo>
                  <a:pt x="4436614" y="6176271"/>
                </a:lnTo>
                <a:lnTo>
                  <a:pt x="4445092" y="6161436"/>
                </a:lnTo>
                <a:close/>
                <a:moveTo>
                  <a:pt x="6475555" y="4929373"/>
                </a:moveTo>
                <a:cubicBezTo>
                  <a:pt x="6469825" y="4933472"/>
                  <a:pt x="6468276" y="4938620"/>
                  <a:pt x="6470906" y="4944817"/>
                </a:cubicBezTo>
                <a:cubicBezTo>
                  <a:pt x="6473534" y="4951013"/>
                  <a:pt x="6476528" y="4956528"/>
                  <a:pt x="6479887" y="4961361"/>
                </a:cubicBezTo>
                <a:cubicBezTo>
                  <a:pt x="6477044" y="4963063"/>
                  <a:pt x="6474363" y="4965286"/>
                  <a:pt x="6471840" y="4968033"/>
                </a:cubicBezTo>
                <a:cubicBezTo>
                  <a:pt x="6469315" y="4970778"/>
                  <a:pt x="6467632" y="4973640"/>
                  <a:pt x="6466788" y="4976615"/>
                </a:cubicBezTo>
                <a:lnTo>
                  <a:pt x="6480224" y="4990803"/>
                </a:lnTo>
                <a:cubicBezTo>
                  <a:pt x="6478169" y="4985394"/>
                  <a:pt x="6477205" y="4979486"/>
                  <a:pt x="6477331" y="4973081"/>
                </a:cubicBezTo>
                <a:cubicBezTo>
                  <a:pt x="6477459" y="4966675"/>
                  <a:pt x="6480129" y="4961680"/>
                  <a:pt x="6485341" y="4958095"/>
                </a:cubicBezTo>
                <a:cubicBezTo>
                  <a:pt x="6482892" y="4953489"/>
                  <a:pt x="6481260" y="4948702"/>
                  <a:pt x="6480448" y="4943734"/>
                </a:cubicBezTo>
                <a:cubicBezTo>
                  <a:pt x="6479635" y="4938766"/>
                  <a:pt x="6478004" y="4933979"/>
                  <a:pt x="6475555" y="4929373"/>
                </a:cubicBezTo>
                <a:close/>
                <a:moveTo>
                  <a:pt x="4093286" y="6347936"/>
                </a:moveTo>
                <a:lnTo>
                  <a:pt x="4093286" y="6358532"/>
                </a:lnTo>
                <a:cubicBezTo>
                  <a:pt x="4093375" y="6361579"/>
                  <a:pt x="4094258" y="6363433"/>
                  <a:pt x="4095934" y="6364095"/>
                </a:cubicBezTo>
                <a:cubicBezTo>
                  <a:pt x="4097614" y="6364758"/>
                  <a:pt x="4099555" y="6365023"/>
                  <a:pt x="4101764" y="6364890"/>
                </a:cubicBezTo>
                <a:close/>
                <a:moveTo>
                  <a:pt x="4670655" y="5999988"/>
                </a:moveTo>
                <a:lnTo>
                  <a:pt x="4670655" y="6010585"/>
                </a:lnTo>
                <a:cubicBezTo>
                  <a:pt x="4670743" y="6013631"/>
                  <a:pt x="4671625" y="6015486"/>
                  <a:pt x="4673303" y="6016148"/>
                </a:cubicBezTo>
                <a:cubicBezTo>
                  <a:pt x="4674982" y="6016810"/>
                  <a:pt x="4676924" y="6017075"/>
                  <a:pt x="4679132" y="6016943"/>
                </a:cubicBezTo>
                <a:close/>
                <a:moveTo>
                  <a:pt x="3305522" y="6814744"/>
                </a:moveTo>
                <a:cubicBezTo>
                  <a:pt x="3298501" y="6815318"/>
                  <a:pt x="3294528" y="6818939"/>
                  <a:pt x="3293600" y="6825606"/>
                </a:cubicBezTo>
                <a:cubicBezTo>
                  <a:pt x="3292674" y="6832273"/>
                  <a:pt x="3292409" y="6838543"/>
                  <a:pt x="3292806" y="6844415"/>
                </a:cubicBezTo>
                <a:cubicBezTo>
                  <a:pt x="3289495" y="6844415"/>
                  <a:pt x="3286051" y="6844945"/>
                  <a:pt x="3282474" y="6846004"/>
                </a:cubicBezTo>
                <a:cubicBezTo>
                  <a:pt x="3278897" y="6847064"/>
                  <a:pt x="3275983" y="6848654"/>
                  <a:pt x="3273732" y="6850773"/>
                </a:cubicBezTo>
                <a:lnTo>
                  <a:pt x="3277971" y="6869847"/>
                </a:lnTo>
                <a:cubicBezTo>
                  <a:pt x="3278986" y="6864151"/>
                  <a:pt x="3281194" y="6858588"/>
                  <a:pt x="3284594" y="6853157"/>
                </a:cubicBezTo>
                <a:cubicBezTo>
                  <a:pt x="3287993" y="6847726"/>
                  <a:pt x="3292849" y="6844812"/>
                  <a:pt x="3299163" y="6844415"/>
                </a:cubicBezTo>
                <a:cubicBezTo>
                  <a:pt x="3299429" y="6839205"/>
                  <a:pt x="3300488" y="6834260"/>
                  <a:pt x="3302343" y="6829580"/>
                </a:cubicBezTo>
                <a:cubicBezTo>
                  <a:pt x="3304196" y="6824899"/>
                  <a:pt x="3305257" y="6819954"/>
                  <a:pt x="3305522" y="6814744"/>
                </a:cubicBezTo>
                <a:close/>
                <a:moveTo>
                  <a:pt x="4110241" y="6326742"/>
                </a:moveTo>
                <a:cubicBezTo>
                  <a:pt x="4110285" y="6328023"/>
                  <a:pt x="4110727" y="6329700"/>
                  <a:pt x="4111566" y="6331776"/>
                </a:cubicBezTo>
                <a:cubicBezTo>
                  <a:pt x="4112404" y="6333851"/>
                  <a:pt x="4113375" y="6334999"/>
                  <a:pt x="4114480" y="6335220"/>
                </a:cubicBezTo>
                <a:cubicBezTo>
                  <a:pt x="4116511" y="6335087"/>
                  <a:pt x="4117747" y="6334292"/>
                  <a:pt x="4118188" y="6332835"/>
                </a:cubicBezTo>
                <a:cubicBezTo>
                  <a:pt x="4118630" y="6331378"/>
                  <a:pt x="4118806" y="6330054"/>
                  <a:pt x="4118717" y="6328862"/>
                </a:cubicBezTo>
                <a:cubicBezTo>
                  <a:pt x="4118365" y="6326389"/>
                  <a:pt x="4116952" y="6324976"/>
                  <a:pt x="4114480" y="6324623"/>
                </a:cubicBezTo>
                <a:cubicBezTo>
                  <a:pt x="4113508" y="6324711"/>
                  <a:pt x="4112801" y="6325065"/>
                  <a:pt x="4112360" y="6325683"/>
                </a:cubicBezTo>
                <a:cubicBezTo>
                  <a:pt x="4111919" y="6326301"/>
                  <a:pt x="4111212" y="6326654"/>
                  <a:pt x="4110241" y="6326742"/>
                </a:cubicBezTo>
                <a:close/>
                <a:moveTo>
                  <a:pt x="2879540" y="7062704"/>
                </a:moveTo>
                <a:cubicBezTo>
                  <a:pt x="2879584" y="7063896"/>
                  <a:pt x="2880025" y="7065221"/>
                  <a:pt x="2880865" y="7066678"/>
                </a:cubicBezTo>
                <a:cubicBezTo>
                  <a:pt x="2881703" y="7068135"/>
                  <a:pt x="2882675" y="7068930"/>
                  <a:pt x="2883778" y="7069062"/>
                </a:cubicBezTo>
                <a:cubicBezTo>
                  <a:pt x="2886250" y="7068709"/>
                  <a:pt x="2887664" y="7067296"/>
                  <a:pt x="2888017" y="7064823"/>
                </a:cubicBezTo>
                <a:close/>
                <a:moveTo>
                  <a:pt x="4687608" y="5978795"/>
                </a:moveTo>
                <a:cubicBezTo>
                  <a:pt x="4687653" y="5980076"/>
                  <a:pt x="4688095" y="5981753"/>
                  <a:pt x="4688934" y="5983828"/>
                </a:cubicBezTo>
                <a:cubicBezTo>
                  <a:pt x="4689773" y="5985904"/>
                  <a:pt x="4690744" y="5987052"/>
                  <a:pt x="4691847" y="5987272"/>
                </a:cubicBezTo>
                <a:cubicBezTo>
                  <a:pt x="4693879" y="5987140"/>
                  <a:pt x="4695115" y="5986345"/>
                  <a:pt x="4695555" y="5984888"/>
                </a:cubicBezTo>
                <a:cubicBezTo>
                  <a:pt x="4695998" y="5983431"/>
                  <a:pt x="4696175" y="5982107"/>
                  <a:pt x="4696086" y="5980915"/>
                </a:cubicBezTo>
                <a:cubicBezTo>
                  <a:pt x="4695733" y="5978442"/>
                  <a:pt x="4694320" y="5977029"/>
                  <a:pt x="4691848" y="5976676"/>
                </a:cubicBezTo>
                <a:cubicBezTo>
                  <a:pt x="4690877" y="5976764"/>
                  <a:pt x="4690170" y="5977117"/>
                  <a:pt x="4689729" y="5977736"/>
                </a:cubicBezTo>
                <a:cubicBezTo>
                  <a:pt x="4689287" y="5978354"/>
                  <a:pt x="4688580" y="5978707"/>
                  <a:pt x="4687608" y="5978795"/>
                </a:cubicBezTo>
                <a:close/>
                <a:moveTo>
                  <a:pt x="7186893" y="4479148"/>
                </a:moveTo>
                <a:cubicBezTo>
                  <a:pt x="7185309" y="4480456"/>
                  <a:pt x="7185017" y="4482380"/>
                  <a:pt x="7186024" y="4484917"/>
                </a:cubicBezTo>
                <a:cubicBezTo>
                  <a:pt x="7187028" y="4487455"/>
                  <a:pt x="7187920" y="4489288"/>
                  <a:pt x="7188700" y="4490417"/>
                </a:cubicBezTo>
                <a:cubicBezTo>
                  <a:pt x="7191369" y="4495046"/>
                  <a:pt x="7192561" y="4499786"/>
                  <a:pt x="7192275" y="4504641"/>
                </a:cubicBezTo>
                <a:cubicBezTo>
                  <a:pt x="7191992" y="4509494"/>
                  <a:pt x="7190548" y="4513960"/>
                  <a:pt x="7187947" y="4518039"/>
                </a:cubicBezTo>
                <a:cubicBezTo>
                  <a:pt x="7190397" y="4522645"/>
                  <a:pt x="7192028" y="4527432"/>
                  <a:pt x="7192841" y="4532401"/>
                </a:cubicBezTo>
                <a:cubicBezTo>
                  <a:pt x="7193655" y="4537368"/>
                  <a:pt x="7195286" y="4542155"/>
                  <a:pt x="7197736" y="4546761"/>
                </a:cubicBezTo>
                <a:cubicBezTo>
                  <a:pt x="7199280" y="4537139"/>
                  <a:pt x="7199941" y="4527583"/>
                  <a:pt x="7199715" y="4518095"/>
                </a:cubicBezTo>
                <a:cubicBezTo>
                  <a:pt x="7199488" y="4508608"/>
                  <a:pt x="7198967" y="4499142"/>
                  <a:pt x="7198149" y="4489699"/>
                </a:cubicBezTo>
                <a:cubicBezTo>
                  <a:pt x="7197318" y="4488395"/>
                  <a:pt x="7195533" y="4486273"/>
                  <a:pt x="7192794" y="4483333"/>
                </a:cubicBezTo>
                <a:cubicBezTo>
                  <a:pt x="7190056" y="4480392"/>
                  <a:pt x="7188088" y="4478998"/>
                  <a:pt x="7186893" y="4479148"/>
                </a:cubicBezTo>
                <a:close/>
                <a:moveTo>
                  <a:pt x="6934628" y="4626451"/>
                </a:moveTo>
                <a:lnTo>
                  <a:pt x="6929662" y="4629425"/>
                </a:lnTo>
                <a:cubicBezTo>
                  <a:pt x="6931367" y="4636226"/>
                  <a:pt x="6932572" y="4642709"/>
                  <a:pt x="6933279" y="4648873"/>
                </a:cubicBezTo>
                <a:cubicBezTo>
                  <a:pt x="6933986" y="4655037"/>
                  <a:pt x="6932649" y="4659337"/>
                  <a:pt x="6929270" y="4661772"/>
                </a:cubicBezTo>
                <a:cubicBezTo>
                  <a:pt x="6930222" y="4663106"/>
                  <a:pt x="6932493" y="4665348"/>
                  <a:pt x="6936078" y="4668502"/>
                </a:cubicBezTo>
                <a:lnTo>
                  <a:pt x="6938183" y="4669804"/>
                </a:lnTo>
                <a:lnTo>
                  <a:pt x="6938148" y="4663137"/>
                </a:lnTo>
                <a:cubicBezTo>
                  <a:pt x="6938555" y="4658572"/>
                  <a:pt x="6939397" y="4655443"/>
                  <a:pt x="6940674" y="4653752"/>
                </a:cubicBezTo>
                <a:lnTo>
                  <a:pt x="6938508" y="4637758"/>
                </a:lnTo>
                <a:close/>
                <a:moveTo>
                  <a:pt x="6517351" y="4875298"/>
                </a:moveTo>
                <a:lnTo>
                  <a:pt x="6517396" y="4879616"/>
                </a:lnTo>
                <a:lnTo>
                  <a:pt x="6521182" y="4883551"/>
                </a:lnTo>
                <a:lnTo>
                  <a:pt x="6521389" y="4882039"/>
                </a:lnTo>
                <a:close/>
                <a:moveTo>
                  <a:pt x="6541808" y="4858786"/>
                </a:moveTo>
                <a:lnTo>
                  <a:pt x="6540660" y="4872971"/>
                </a:lnTo>
                <a:cubicBezTo>
                  <a:pt x="6543881" y="4878349"/>
                  <a:pt x="6545784" y="4883591"/>
                  <a:pt x="6546371" y="4888695"/>
                </a:cubicBezTo>
                <a:cubicBezTo>
                  <a:pt x="6546958" y="4893799"/>
                  <a:pt x="6546498" y="4899220"/>
                  <a:pt x="6544993" y="4904959"/>
                </a:cubicBezTo>
                <a:lnTo>
                  <a:pt x="6553703" y="4919505"/>
                </a:lnTo>
                <a:lnTo>
                  <a:pt x="6557536" y="4939354"/>
                </a:lnTo>
                <a:lnTo>
                  <a:pt x="6556493" y="4920494"/>
                </a:lnTo>
                <a:cubicBezTo>
                  <a:pt x="6556812" y="4902034"/>
                  <a:pt x="6553313" y="4885705"/>
                  <a:pt x="6545996" y="4871509"/>
                </a:cubicBezTo>
                <a:cubicBezTo>
                  <a:pt x="6546573" y="4869980"/>
                  <a:pt x="6547423" y="4868133"/>
                  <a:pt x="6548545" y="4865968"/>
                </a:cubicBezTo>
                <a:cubicBezTo>
                  <a:pt x="6549668" y="4863804"/>
                  <a:pt x="6549792" y="4861775"/>
                  <a:pt x="6548914" y="4859881"/>
                </a:cubicBezTo>
                <a:cubicBezTo>
                  <a:pt x="6548165" y="4859146"/>
                  <a:pt x="6546938" y="4859160"/>
                  <a:pt x="6545234" y="4859923"/>
                </a:cubicBezTo>
                <a:cubicBezTo>
                  <a:pt x="6543529" y="4860687"/>
                  <a:pt x="6542575" y="4861155"/>
                  <a:pt x="6542371" y="4861329"/>
                </a:cubicBezTo>
                <a:close/>
                <a:moveTo>
                  <a:pt x="2888017" y="7045750"/>
                </a:moveTo>
                <a:cubicBezTo>
                  <a:pt x="2887928" y="7046942"/>
                  <a:pt x="2888106" y="7048266"/>
                  <a:pt x="2888547" y="7049723"/>
                </a:cubicBezTo>
                <a:cubicBezTo>
                  <a:pt x="2888988" y="7051180"/>
                  <a:pt x="2890225" y="7051975"/>
                  <a:pt x="2892256" y="7052108"/>
                </a:cubicBezTo>
                <a:lnTo>
                  <a:pt x="2894375" y="7052108"/>
                </a:lnTo>
                <a:cubicBezTo>
                  <a:pt x="2894374" y="7047869"/>
                  <a:pt x="2892256" y="7045750"/>
                  <a:pt x="2888017" y="7045750"/>
                </a:cubicBezTo>
                <a:close/>
                <a:moveTo>
                  <a:pt x="6131626" y="5100856"/>
                </a:moveTo>
                <a:lnTo>
                  <a:pt x="6128981" y="5102440"/>
                </a:lnTo>
                <a:lnTo>
                  <a:pt x="6133198" y="5109481"/>
                </a:lnTo>
                <a:lnTo>
                  <a:pt x="6132294" y="5102800"/>
                </a:lnTo>
                <a:close/>
                <a:moveTo>
                  <a:pt x="7062542" y="4531375"/>
                </a:moveTo>
                <a:lnTo>
                  <a:pt x="7068335" y="4557549"/>
                </a:lnTo>
                <a:cubicBezTo>
                  <a:pt x="7068008" y="4557693"/>
                  <a:pt x="7066842" y="4558494"/>
                  <a:pt x="7064833" y="4559954"/>
                </a:cubicBezTo>
                <a:cubicBezTo>
                  <a:pt x="7062826" y="4561414"/>
                  <a:pt x="7061931" y="4562670"/>
                  <a:pt x="7062149" y="4563723"/>
                </a:cubicBezTo>
                <a:cubicBezTo>
                  <a:pt x="7063685" y="4565428"/>
                  <a:pt x="7066880" y="4566294"/>
                  <a:pt x="7071733" y="4566321"/>
                </a:cubicBezTo>
                <a:cubicBezTo>
                  <a:pt x="7076587" y="4566348"/>
                  <a:pt x="7080419" y="4566215"/>
                  <a:pt x="7083228" y="4565922"/>
                </a:cubicBezTo>
                <a:lnTo>
                  <a:pt x="7085068" y="4540118"/>
                </a:lnTo>
                <a:close/>
                <a:moveTo>
                  <a:pt x="4462046" y="6085140"/>
                </a:moveTo>
                <a:lnTo>
                  <a:pt x="4445092" y="6112692"/>
                </a:lnTo>
                <a:cubicBezTo>
                  <a:pt x="4449331" y="6119403"/>
                  <a:pt x="4451450" y="6127174"/>
                  <a:pt x="4451449" y="6136004"/>
                </a:cubicBezTo>
                <a:cubicBezTo>
                  <a:pt x="4450258" y="6135916"/>
                  <a:pt x="4448934" y="6136092"/>
                  <a:pt x="4447476" y="6136534"/>
                </a:cubicBezTo>
                <a:cubicBezTo>
                  <a:pt x="4446018" y="6136976"/>
                  <a:pt x="4445225" y="6138211"/>
                  <a:pt x="4445092" y="6140243"/>
                </a:cubicBezTo>
                <a:cubicBezTo>
                  <a:pt x="4445225" y="6142362"/>
                  <a:pt x="4446019" y="6144481"/>
                  <a:pt x="4447477" y="6146601"/>
                </a:cubicBezTo>
                <a:cubicBezTo>
                  <a:pt x="4448932" y="6148720"/>
                  <a:pt x="4450257" y="6150839"/>
                  <a:pt x="4451450" y="6152959"/>
                </a:cubicBezTo>
                <a:lnTo>
                  <a:pt x="4462519" y="6157703"/>
                </a:lnTo>
                <a:lnTo>
                  <a:pt x="4465895" y="6150951"/>
                </a:lnTo>
                <a:lnTo>
                  <a:pt x="4457808" y="6144481"/>
                </a:lnTo>
                <a:cubicBezTo>
                  <a:pt x="4457764" y="6141214"/>
                  <a:pt x="4458381" y="6138212"/>
                  <a:pt x="4459663" y="6135474"/>
                </a:cubicBezTo>
                <a:cubicBezTo>
                  <a:pt x="4460943" y="6132737"/>
                  <a:pt x="4463151" y="6130794"/>
                  <a:pt x="4466284" y="6129646"/>
                </a:cubicBezTo>
                <a:cubicBezTo>
                  <a:pt x="4466505" y="6122229"/>
                  <a:pt x="4466595" y="6114811"/>
                  <a:pt x="4466550" y="6107394"/>
                </a:cubicBezTo>
                <a:cubicBezTo>
                  <a:pt x="4466506" y="6099976"/>
                  <a:pt x="4465004" y="6092558"/>
                  <a:pt x="4462046" y="6085140"/>
                </a:cubicBezTo>
                <a:close/>
                <a:moveTo>
                  <a:pt x="3174654" y="6851303"/>
                </a:moveTo>
                <a:cubicBezTo>
                  <a:pt x="3171475" y="6855718"/>
                  <a:pt x="3169886" y="6861193"/>
                  <a:pt x="3169886" y="6867727"/>
                </a:cubicBezTo>
                <a:lnTo>
                  <a:pt x="3169886" y="6869847"/>
                </a:lnTo>
                <a:cubicBezTo>
                  <a:pt x="3169444" y="6869803"/>
                  <a:pt x="3167678" y="6869891"/>
                  <a:pt x="3164586" y="6870112"/>
                </a:cubicBezTo>
                <a:cubicBezTo>
                  <a:pt x="3161496" y="6870332"/>
                  <a:pt x="3159731" y="6870950"/>
                  <a:pt x="3159289" y="6871966"/>
                </a:cubicBezTo>
                <a:cubicBezTo>
                  <a:pt x="3159950" y="6873070"/>
                  <a:pt x="3162865" y="6874041"/>
                  <a:pt x="3168031" y="6874880"/>
                </a:cubicBezTo>
                <a:cubicBezTo>
                  <a:pt x="3173197" y="6875719"/>
                  <a:pt x="3176641" y="6876160"/>
                  <a:pt x="3178362" y="6876205"/>
                </a:cubicBezTo>
                <a:lnTo>
                  <a:pt x="3191079" y="6865608"/>
                </a:lnTo>
                <a:cubicBezTo>
                  <a:pt x="3187944" y="6865343"/>
                  <a:pt x="3185736" y="6863754"/>
                  <a:pt x="3184455" y="6860840"/>
                </a:cubicBezTo>
                <a:cubicBezTo>
                  <a:pt x="3183176" y="6857925"/>
                  <a:pt x="3182557" y="6855277"/>
                  <a:pt x="3182602" y="6852892"/>
                </a:cubicBezTo>
                <a:lnTo>
                  <a:pt x="3188960" y="6844415"/>
                </a:lnTo>
                <a:cubicBezTo>
                  <a:pt x="3182601" y="6844592"/>
                  <a:pt x="3177833" y="6846887"/>
                  <a:pt x="3174654" y="6851303"/>
                </a:cubicBezTo>
                <a:close/>
                <a:moveTo>
                  <a:pt x="6256328" y="4996417"/>
                </a:moveTo>
                <a:lnTo>
                  <a:pt x="6262121" y="5022591"/>
                </a:lnTo>
                <a:cubicBezTo>
                  <a:pt x="6261794" y="5022735"/>
                  <a:pt x="6260628" y="5023536"/>
                  <a:pt x="6258619" y="5024996"/>
                </a:cubicBezTo>
                <a:cubicBezTo>
                  <a:pt x="6256612" y="5026456"/>
                  <a:pt x="6255717" y="5027712"/>
                  <a:pt x="6255935" y="5028765"/>
                </a:cubicBezTo>
                <a:cubicBezTo>
                  <a:pt x="6257470" y="5030470"/>
                  <a:pt x="6260667" y="5031336"/>
                  <a:pt x="6265519" y="5031362"/>
                </a:cubicBezTo>
                <a:cubicBezTo>
                  <a:pt x="6270373" y="5031390"/>
                  <a:pt x="6274205" y="5031257"/>
                  <a:pt x="6277015" y="5030964"/>
                </a:cubicBezTo>
                <a:lnTo>
                  <a:pt x="6278854" y="5005160"/>
                </a:lnTo>
                <a:close/>
                <a:moveTo>
                  <a:pt x="6513874" y="4840613"/>
                </a:moveTo>
                <a:lnTo>
                  <a:pt x="6516726" y="4849577"/>
                </a:lnTo>
                <a:lnTo>
                  <a:pt x="6517785" y="4847145"/>
                </a:lnTo>
                <a:close/>
                <a:moveTo>
                  <a:pt x="6538527" y="4819903"/>
                </a:moveTo>
                <a:cubicBezTo>
                  <a:pt x="6536739" y="4821128"/>
                  <a:pt x="6535404" y="4822854"/>
                  <a:pt x="6534524" y="4825079"/>
                </a:cubicBezTo>
                <a:cubicBezTo>
                  <a:pt x="6533644" y="4827304"/>
                  <a:pt x="6533036" y="4829212"/>
                  <a:pt x="6532702" y="4830802"/>
                </a:cubicBezTo>
                <a:lnTo>
                  <a:pt x="6539372" y="4847778"/>
                </a:lnTo>
                <a:lnTo>
                  <a:pt x="6538027" y="4841698"/>
                </a:lnTo>
                <a:lnTo>
                  <a:pt x="6543122" y="4833707"/>
                </a:lnTo>
                <a:lnTo>
                  <a:pt x="6542211" y="4824497"/>
                </a:lnTo>
                <a:close/>
                <a:moveTo>
                  <a:pt x="4139911" y="6248328"/>
                </a:moveTo>
                <a:lnTo>
                  <a:pt x="4131434" y="6273759"/>
                </a:lnTo>
                <a:cubicBezTo>
                  <a:pt x="4131081" y="6273715"/>
                  <a:pt x="4129667" y="6273803"/>
                  <a:pt x="4127196" y="6274024"/>
                </a:cubicBezTo>
                <a:cubicBezTo>
                  <a:pt x="4124723" y="6274245"/>
                  <a:pt x="4123310" y="6274863"/>
                  <a:pt x="4122957" y="6275879"/>
                </a:cubicBezTo>
                <a:cubicBezTo>
                  <a:pt x="4123398" y="6278131"/>
                  <a:pt x="4125694" y="6280515"/>
                  <a:pt x="4129845" y="6283031"/>
                </a:cubicBezTo>
                <a:cubicBezTo>
                  <a:pt x="4133995" y="6285548"/>
                  <a:pt x="4137351" y="6287403"/>
                  <a:pt x="4139910" y="6288595"/>
                </a:cubicBezTo>
                <a:lnTo>
                  <a:pt x="4154745" y="6267402"/>
                </a:lnTo>
                <a:close/>
                <a:moveTo>
                  <a:pt x="4717280" y="5900381"/>
                </a:moveTo>
                <a:lnTo>
                  <a:pt x="4708802" y="5925812"/>
                </a:lnTo>
                <a:cubicBezTo>
                  <a:pt x="4708449" y="5925768"/>
                  <a:pt x="4707036" y="5925856"/>
                  <a:pt x="4704564" y="5926077"/>
                </a:cubicBezTo>
                <a:cubicBezTo>
                  <a:pt x="4702091" y="5926298"/>
                  <a:pt x="4700678" y="5926916"/>
                  <a:pt x="4700325" y="5927932"/>
                </a:cubicBezTo>
                <a:cubicBezTo>
                  <a:pt x="4700767" y="5930184"/>
                  <a:pt x="4703061" y="5932568"/>
                  <a:pt x="4707213" y="5935084"/>
                </a:cubicBezTo>
                <a:cubicBezTo>
                  <a:pt x="4711363" y="5937601"/>
                  <a:pt x="4714719" y="5939456"/>
                  <a:pt x="4717279" y="5940648"/>
                </a:cubicBezTo>
                <a:lnTo>
                  <a:pt x="4732115" y="5919454"/>
                </a:lnTo>
                <a:close/>
                <a:moveTo>
                  <a:pt x="3752268" y="6469602"/>
                </a:moveTo>
                <a:cubicBezTo>
                  <a:pt x="3752225" y="6470794"/>
                  <a:pt x="3752313" y="6472119"/>
                  <a:pt x="3752534" y="6473576"/>
                </a:cubicBezTo>
                <a:cubicBezTo>
                  <a:pt x="3752755" y="6475033"/>
                  <a:pt x="3753373" y="6475827"/>
                  <a:pt x="3754389" y="6475960"/>
                </a:cubicBezTo>
                <a:lnTo>
                  <a:pt x="3760746" y="6473841"/>
                </a:lnTo>
                <a:close/>
                <a:moveTo>
                  <a:pt x="4506553" y="6010965"/>
                </a:moveTo>
                <a:cubicBezTo>
                  <a:pt x="4506199" y="6013084"/>
                  <a:pt x="4506906" y="6015203"/>
                  <a:pt x="4508672" y="6017323"/>
                </a:cubicBezTo>
                <a:lnTo>
                  <a:pt x="4508672" y="6010965"/>
                </a:lnTo>
                <a:close/>
                <a:moveTo>
                  <a:pt x="3216511" y="6778716"/>
                </a:moveTo>
                <a:cubicBezTo>
                  <a:pt x="3214479" y="6779025"/>
                  <a:pt x="3213243" y="6780526"/>
                  <a:pt x="3212802" y="6783220"/>
                </a:cubicBezTo>
                <a:cubicBezTo>
                  <a:pt x="3212360" y="6785913"/>
                  <a:pt x="3212184" y="6787944"/>
                  <a:pt x="3212272" y="6789313"/>
                </a:cubicBezTo>
                <a:cubicBezTo>
                  <a:pt x="3212184" y="6794655"/>
                  <a:pt x="3210770" y="6799335"/>
                  <a:pt x="3208034" y="6803353"/>
                </a:cubicBezTo>
                <a:cubicBezTo>
                  <a:pt x="3205296" y="6807371"/>
                  <a:pt x="3201764" y="6810462"/>
                  <a:pt x="3197437" y="6812625"/>
                </a:cubicBezTo>
                <a:cubicBezTo>
                  <a:pt x="3197172" y="6817835"/>
                  <a:pt x="3196112" y="6822780"/>
                  <a:pt x="3194257" y="6827460"/>
                </a:cubicBezTo>
                <a:cubicBezTo>
                  <a:pt x="3192403" y="6832141"/>
                  <a:pt x="3191344" y="6837085"/>
                  <a:pt x="3191079" y="6842296"/>
                </a:cubicBezTo>
                <a:cubicBezTo>
                  <a:pt x="3197348" y="6834834"/>
                  <a:pt x="3202824" y="6826975"/>
                  <a:pt x="3207504" y="6818718"/>
                </a:cubicBezTo>
                <a:cubicBezTo>
                  <a:pt x="3212183" y="6810462"/>
                  <a:pt x="3216599" y="6802073"/>
                  <a:pt x="3220749" y="6793552"/>
                </a:cubicBezTo>
                <a:cubicBezTo>
                  <a:pt x="3220704" y="6792006"/>
                  <a:pt x="3220264" y="6789268"/>
                  <a:pt x="3219425" y="6785339"/>
                </a:cubicBezTo>
                <a:cubicBezTo>
                  <a:pt x="3218585" y="6781409"/>
                  <a:pt x="3217613" y="6779202"/>
                  <a:pt x="3216511" y="6778716"/>
                </a:cubicBezTo>
                <a:close/>
                <a:moveTo>
                  <a:pt x="3434623" y="6647981"/>
                </a:moveTo>
                <a:lnTo>
                  <a:pt x="3432680" y="6649438"/>
                </a:lnTo>
                <a:lnTo>
                  <a:pt x="3428441" y="6657915"/>
                </a:lnTo>
                <a:lnTo>
                  <a:pt x="3430812" y="6663446"/>
                </a:lnTo>
                <a:close/>
                <a:moveTo>
                  <a:pt x="3934530" y="6338205"/>
                </a:moveTo>
                <a:cubicBezTo>
                  <a:pt x="3934574" y="6339485"/>
                  <a:pt x="3935015" y="6341163"/>
                  <a:pt x="3935855" y="6343238"/>
                </a:cubicBezTo>
                <a:cubicBezTo>
                  <a:pt x="3936694" y="6345313"/>
                  <a:pt x="3937664" y="6346461"/>
                  <a:pt x="3938769" y="6346682"/>
                </a:cubicBezTo>
                <a:cubicBezTo>
                  <a:pt x="3940800" y="6346549"/>
                  <a:pt x="3942036" y="6345755"/>
                  <a:pt x="3942477" y="6344297"/>
                </a:cubicBezTo>
                <a:cubicBezTo>
                  <a:pt x="3942919" y="6342840"/>
                  <a:pt x="3943096" y="6341516"/>
                  <a:pt x="3943008" y="6340324"/>
                </a:cubicBezTo>
                <a:close/>
                <a:moveTo>
                  <a:pt x="3796775" y="6408142"/>
                </a:moveTo>
                <a:cubicBezTo>
                  <a:pt x="3796686" y="6409334"/>
                  <a:pt x="3796864" y="6410658"/>
                  <a:pt x="3797305" y="6412115"/>
                </a:cubicBezTo>
                <a:cubicBezTo>
                  <a:pt x="3797746" y="6413573"/>
                  <a:pt x="3798983" y="6414367"/>
                  <a:pt x="3801014" y="6414500"/>
                </a:cubicBezTo>
                <a:lnTo>
                  <a:pt x="3805252" y="6414500"/>
                </a:lnTo>
                <a:cubicBezTo>
                  <a:pt x="3805163" y="6412380"/>
                  <a:pt x="3804281" y="6410791"/>
                  <a:pt x="3802603" y="6409731"/>
                </a:cubicBezTo>
                <a:cubicBezTo>
                  <a:pt x="3800925" y="6408671"/>
                  <a:pt x="3798983" y="6408142"/>
                  <a:pt x="3796775" y="6408142"/>
                </a:cubicBezTo>
                <a:close/>
                <a:moveTo>
                  <a:pt x="4529865" y="5966459"/>
                </a:moveTo>
                <a:lnTo>
                  <a:pt x="4529865" y="5974637"/>
                </a:lnTo>
                <a:lnTo>
                  <a:pt x="4533120" y="5966459"/>
                </a:lnTo>
                <a:close/>
                <a:moveTo>
                  <a:pt x="3036369" y="6859250"/>
                </a:moveTo>
                <a:lnTo>
                  <a:pt x="3036369" y="6869847"/>
                </a:lnTo>
                <a:cubicBezTo>
                  <a:pt x="3036456" y="6872893"/>
                  <a:pt x="3037340" y="6874748"/>
                  <a:pt x="3039018" y="6875410"/>
                </a:cubicBezTo>
                <a:cubicBezTo>
                  <a:pt x="3040696" y="6876072"/>
                  <a:pt x="3042639" y="6876337"/>
                  <a:pt x="3044845" y="6876205"/>
                </a:cubicBezTo>
                <a:close/>
                <a:moveTo>
                  <a:pt x="7049892" y="4452493"/>
                </a:moveTo>
                <a:cubicBezTo>
                  <a:pt x="7050845" y="4471273"/>
                  <a:pt x="7053250" y="4490417"/>
                  <a:pt x="7057108" y="4509926"/>
                </a:cubicBezTo>
                <a:cubicBezTo>
                  <a:pt x="7060279" y="4513071"/>
                  <a:pt x="7063836" y="4515059"/>
                  <a:pt x="7067781" y="4515887"/>
                </a:cubicBezTo>
                <a:cubicBezTo>
                  <a:pt x="7071725" y="4516716"/>
                  <a:pt x="7075558" y="4516068"/>
                  <a:pt x="7079276" y="4513945"/>
                </a:cubicBezTo>
                <a:cubicBezTo>
                  <a:pt x="7077814" y="4507203"/>
                  <a:pt x="7075399" y="4497328"/>
                  <a:pt x="7072034" y="4484316"/>
                </a:cubicBezTo>
                <a:cubicBezTo>
                  <a:pt x="7068669" y="4471303"/>
                  <a:pt x="7067709" y="4461792"/>
                  <a:pt x="7069151" y="4455782"/>
                </a:cubicBezTo>
                <a:close/>
                <a:moveTo>
                  <a:pt x="4169582" y="6174152"/>
                </a:moveTo>
                <a:cubicBezTo>
                  <a:pt x="4160751" y="6190753"/>
                  <a:pt x="4152980" y="6208414"/>
                  <a:pt x="4146270" y="6227135"/>
                </a:cubicBezTo>
                <a:cubicBezTo>
                  <a:pt x="4147373" y="6231462"/>
                  <a:pt x="4149404" y="6234994"/>
                  <a:pt x="4152362" y="6237731"/>
                </a:cubicBezTo>
                <a:cubicBezTo>
                  <a:pt x="4155321" y="6240468"/>
                  <a:pt x="4158941" y="6241882"/>
                  <a:pt x="4163223" y="6241970"/>
                </a:cubicBezTo>
                <a:cubicBezTo>
                  <a:pt x="4165432" y="6235435"/>
                  <a:pt x="4168433" y="6225722"/>
                  <a:pt x="4172231" y="6212829"/>
                </a:cubicBezTo>
                <a:cubicBezTo>
                  <a:pt x="4176028" y="6199937"/>
                  <a:pt x="4180090" y="6191283"/>
                  <a:pt x="4184416" y="6186868"/>
                </a:cubicBezTo>
                <a:close/>
                <a:moveTo>
                  <a:pt x="3951485" y="6304295"/>
                </a:moveTo>
                <a:lnTo>
                  <a:pt x="3954456" y="6317664"/>
                </a:lnTo>
                <a:lnTo>
                  <a:pt x="3956325" y="6312967"/>
                </a:lnTo>
                <a:lnTo>
                  <a:pt x="3966822" y="6298512"/>
                </a:lnTo>
                <a:lnTo>
                  <a:pt x="3960227" y="6299527"/>
                </a:lnTo>
                <a:cubicBezTo>
                  <a:pt x="3956651" y="6300586"/>
                  <a:pt x="3953737" y="6302176"/>
                  <a:pt x="3951485" y="6304295"/>
                </a:cubicBezTo>
                <a:close/>
                <a:moveTo>
                  <a:pt x="4746950" y="5826204"/>
                </a:moveTo>
                <a:cubicBezTo>
                  <a:pt x="4738120" y="5842806"/>
                  <a:pt x="4730350" y="5860467"/>
                  <a:pt x="4723638" y="5879187"/>
                </a:cubicBezTo>
                <a:cubicBezTo>
                  <a:pt x="4724741" y="5883515"/>
                  <a:pt x="4726772" y="5887046"/>
                  <a:pt x="4729730" y="5889784"/>
                </a:cubicBezTo>
                <a:cubicBezTo>
                  <a:pt x="4732688" y="5892521"/>
                  <a:pt x="4736309" y="5893935"/>
                  <a:pt x="4740592" y="5894022"/>
                </a:cubicBezTo>
                <a:cubicBezTo>
                  <a:pt x="4742800" y="5887488"/>
                  <a:pt x="4745802" y="5877775"/>
                  <a:pt x="4749599" y="5864882"/>
                </a:cubicBezTo>
                <a:cubicBezTo>
                  <a:pt x="4753396" y="5851990"/>
                  <a:pt x="4757459" y="5843336"/>
                  <a:pt x="4761785" y="5838921"/>
                </a:cubicBezTo>
                <a:close/>
                <a:moveTo>
                  <a:pt x="3053324" y="6838057"/>
                </a:moveTo>
                <a:cubicBezTo>
                  <a:pt x="3053368" y="6839337"/>
                  <a:pt x="3053809" y="6841015"/>
                  <a:pt x="3054648" y="6843090"/>
                </a:cubicBezTo>
                <a:cubicBezTo>
                  <a:pt x="3055487" y="6845165"/>
                  <a:pt x="3056459" y="6846313"/>
                  <a:pt x="3057562" y="6846534"/>
                </a:cubicBezTo>
                <a:cubicBezTo>
                  <a:pt x="3059593" y="6846402"/>
                  <a:pt x="3060830" y="6845607"/>
                  <a:pt x="3061271" y="6844150"/>
                </a:cubicBezTo>
                <a:cubicBezTo>
                  <a:pt x="3061712" y="6842693"/>
                  <a:pt x="3061889" y="6841368"/>
                  <a:pt x="3061801" y="6840176"/>
                </a:cubicBezTo>
                <a:cubicBezTo>
                  <a:pt x="3061448" y="6837704"/>
                  <a:pt x="3060035" y="6836291"/>
                  <a:pt x="3057561" y="6835938"/>
                </a:cubicBezTo>
                <a:cubicBezTo>
                  <a:pt x="3056591" y="6836026"/>
                  <a:pt x="3055885" y="6836379"/>
                  <a:pt x="3055443" y="6836997"/>
                </a:cubicBezTo>
                <a:cubicBezTo>
                  <a:pt x="3055001" y="6837615"/>
                  <a:pt x="3054295" y="6837969"/>
                  <a:pt x="3053324" y="6838057"/>
                </a:cubicBezTo>
                <a:close/>
                <a:moveTo>
                  <a:pt x="6243677" y="4917536"/>
                </a:moveTo>
                <a:cubicBezTo>
                  <a:pt x="6244631" y="4936315"/>
                  <a:pt x="6247036" y="4955459"/>
                  <a:pt x="6250895" y="4974968"/>
                </a:cubicBezTo>
                <a:cubicBezTo>
                  <a:pt x="6254065" y="4978113"/>
                  <a:pt x="6257622" y="4980100"/>
                  <a:pt x="6261565" y="4980929"/>
                </a:cubicBezTo>
                <a:cubicBezTo>
                  <a:pt x="6265510" y="4981758"/>
                  <a:pt x="6269343" y="4981110"/>
                  <a:pt x="6273063" y="4978986"/>
                </a:cubicBezTo>
                <a:cubicBezTo>
                  <a:pt x="6271599" y="4972246"/>
                  <a:pt x="6269185" y="4962371"/>
                  <a:pt x="6265819" y="4949358"/>
                </a:cubicBezTo>
                <a:cubicBezTo>
                  <a:pt x="6262456" y="4936346"/>
                  <a:pt x="6261494" y="4926834"/>
                  <a:pt x="6262937" y="4920825"/>
                </a:cubicBezTo>
                <a:close/>
                <a:moveTo>
                  <a:pt x="3979783" y="6271448"/>
                </a:moveTo>
                <a:lnTo>
                  <a:pt x="3971353" y="6279129"/>
                </a:lnTo>
                <a:lnTo>
                  <a:pt x="3970764" y="6293085"/>
                </a:lnTo>
                <a:lnTo>
                  <a:pt x="3972486" y="6290714"/>
                </a:lnTo>
                <a:lnTo>
                  <a:pt x="3978843" y="6275879"/>
                </a:lnTo>
                <a:close/>
                <a:moveTo>
                  <a:pt x="3557293" y="6516227"/>
                </a:moveTo>
                <a:cubicBezTo>
                  <a:pt x="3557337" y="6517419"/>
                  <a:pt x="3557779" y="6518743"/>
                  <a:pt x="3558616" y="6520200"/>
                </a:cubicBezTo>
                <a:cubicBezTo>
                  <a:pt x="3559456" y="6521658"/>
                  <a:pt x="3560426" y="6522452"/>
                  <a:pt x="3561530" y="6522585"/>
                </a:cubicBezTo>
                <a:cubicBezTo>
                  <a:pt x="3564004" y="6522231"/>
                  <a:pt x="3565417" y="6520819"/>
                  <a:pt x="3565770" y="6518346"/>
                </a:cubicBezTo>
                <a:close/>
                <a:moveTo>
                  <a:pt x="4559773" y="5911145"/>
                </a:moveTo>
                <a:lnTo>
                  <a:pt x="4559535" y="5911357"/>
                </a:lnTo>
                <a:lnTo>
                  <a:pt x="4559641" y="5911767"/>
                </a:lnTo>
                <a:close/>
                <a:moveTo>
                  <a:pt x="3405130" y="6596455"/>
                </a:moveTo>
                <a:lnTo>
                  <a:pt x="3388175" y="6624006"/>
                </a:lnTo>
                <a:cubicBezTo>
                  <a:pt x="3392413" y="6630718"/>
                  <a:pt x="3394533" y="6638488"/>
                  <a:pt x="3394532" y="6647319"/>
                </a:cubicBezTo>
                <a:cubicBezTo>
                  <a:pt x="3393341" y="6647231"/>
                  <a:pt x="3392016" y="6647407"/>
                  <a:pt x="3390559" y="6647849"/>
                </a:cubicBezTo>
                <a:cubicBezTo>
                  <a:pt x="3389102" y="6648290"/>
                  <a:pt x="3388308" y="6649526"/>
                  <a:pt x="3388174" y="6651557"/>
                </a:cubicBezTo>
                <a:cubicBezTo>
                  <a:pt x="3388307" y="6653677"/>
                  <a:pt x="3389102" y="6655796"/>
                  <a:pt x="3390558" y="6657915"/>
                </a:cubicBezTo>
                <a:cubicBezTo>
                  <a:pt x="3392015" y="6660035"/>
                  <a:pt x="3393341" y="6662154"/>
                  <a:pt x="3394533" y="6664273"/>
                </a:cubicBezTo>
                <a:lnTo>
                  <a:pt x="3409368" y="6670631"/>
                </a:lnTo>
                <a:lnTo>
                  <a:pt x="3411486" y="6664273"/>
                </a:lnTo>
                <a:lnTo>
                  <a:pt x="3400890" y="6655796"/>
                </a:lnTo>
                <a:cubicBezTo>
                  <a:pt x="3400847" y="6652529"/>
                  <a:pt x="3401465" y="6649526"/>
                  <a:pt x="3402745" y="6646789"/>
                </a:cubicBezTo>
                <a:cubicBezTo>
                  <a:pt x="3404026" y="6644051"/>
                  <a:pt x="3406233" y="6642109"/>
                  <a:pt x="3409367" y="6640961"/>
                </a:cubicBezTo>
                <a:cubicBezTo>
                  <a:pt x="3409589" y="6633543"/>
                  <a:pt x="3409677" y="6626126"/>
                  <a:pt x="3409633" y="6618708"/>
                </a:cubicBezTo>
                <a:cubicBezTo>
                  <a:pt x="3409588" y="6611291"/>
                  <a:pt x="3408087" y="6603873"/>
                  <a:pt x="3405130" y="6596455"/>
                </a:cubicBezTo>
                <a:close/>
                <a:moveTo>
                  <a:pt x="3565770" y="6499272"/>
                </a:moveTo>
                <a:cubicBezTo>
                  <a:pt x="3565682" y="6500464"/>
                  <a:pt x="3565858" y="6501789"/>
                  <a:pt x="3566300" y="6503246"/>
                </a:cubicBezTo>
                <a:cubicBezTo>
                  <a:pt x="3566741" y="6504703"/>
                  <a:pt x="3567978" y="6505498"/>
                  <a:pt x="3570007" y="6505630"/>
                </a:cubicBezTo>
                <a:lnTo>
                  <a:pt x="3572127" y="6505630"/>
                </a:lnTo>
                <a:cubicBezTo>
                  <a:pt x="3572128" y="6501391"/>
                  <a:pt x="3570008" y="6499272"/>
                  <a:pt x="3565770" y="6499272"/>
                </a:cubicBezTo>
                <a:close/>
                <a:moveTo>
                  <a:pt x="6457728" y="4767226"/>
                </a:moveTo>
                <a:lnTo>
                  <a:pt x="6457599" y="4767674"/>
                </a:lnTo>
                <a:lnTo>
                  <a:pt x="6459536" y="4778743"/>
                </a:lnTo>
                <a:lnTo>
                  <a:pt x="6470217" y="4796581"/>
                </a:lnTo>
                <a:lnTo>
                  <a:pt x="6465291" y="4813244"/>
                </a:lnTo>
                <a:lnTo>
                  <a:pt x="6463865" y="4841269"/>
                </a:lnTo>
                <a:lnTo>
                  <a:pt x="6463656" y="4866879"/>
                </a:lnTo>
                <a:lnTo>
                  <a:pt x="6468681" y="4888898"/>
                </a:lnTo>
                <a:lnTo>
                  <a:pt x="6467824" y="4890002"/>
                </a:lnTo>
                <a:lnTo>
                  <a:pt x="6468499" y="4892838"/>
                </a:lnTo>
                <a:cubicBezTo>
                  <a:pt x="6470036" y="4901594"/>
                  <a:pt x="6468758" y="4907711"/>
                  <a:pt x="6464666" y="4911191"/>
                </a:cubicBezTo>
                <a:cubicBezTo>
                  <a:pt x="6465733" y="4912456"/>
                  <a:pt x="6468229" y="4914563"/>
                  <a:pt x="6472158" y="4917512"/>
                </a:cubicBezTo>
                <a:cubicBezTo>
                  <a:pt x="6476084" y="4920461"/>
                  <a:pt x="6478309" y="4922114"/>
                  <a:pt x="6478831" y="4922470"/>
                </a:cubicBezTo>
                <a:cubicBezTo>
                  <a:pt x="6479565" y="4921722"/>
                  <a:pt x="6479552" y="4920495"/>
                  <a:pt x="6478789" y="4918790"/>
                </a:cubicBezTo>
                <a:cubicBezTo>
                  <a:pt x="6478026" y="4917086"/>
                  <a:pt x="6477557" y="4916131"/>
                  <a:pt x="6477384" y="4915927"/>
                </a:cubicBezTo>
                <a:cubicBezTo>
                  <a:pt x="6476116" y="4902122"/>
                  <a:pt x="6475961" y="4888113"/>
                  <a:pt x="6476922" y="4873902"/>
                </a:cubicBezTo>
                <a:cubicBezTo>
                  <a:pt x="6477880" y="4859689"/>
                  <a:pt x="6475635" y="4846315"/>
                  <a:pt x="6470187" y="4833779"/>
                </a:cubicBezTo>
                <a:lnTo>
                  <a:pt x="6479279" y="4828335"/>
                </a:lnTo>
                <a:cubicBezTo>
                  <a:pt x="6483332" y="4825649"/>
                  <a:pt x="6488407" y="4823126"/>
                  <a:pt x="6494505" y="4820761"/>
                </a:cubicBezTo>
                <a:cubicBezTo>
                  <a:pt x="6500603" y="4818396"/>
                  <a:pt x="6505221" y="4819234"/>
                  <a:pt x="6508360" y="4823272"/>
                </a:cubicBezTo>
                <a:lnTo>
                  <a:pt x="6508988" y="4825250"/>
                </a:lnTo>
                <a:lnTo>
                  <a:pt x="6512004" y="4808613"/>
                </a:lnTo>
                <a:lnTo>
                  <a:pt x="6508749" y="4790800"/>
                </a:lnTo>
                <a:lnTo>
                  <a:pt x="6500707" y="4788696"/>
                </a:lnTo>
                <a:lnTo>
                  <a:pt x="6501751" y="4795734"/>
                </a:lnTo>
                <a:cubicBezTo>
                  <a:pt x="6502972" y="4803444"/>
                  <a:pt x="6503240" y="4808017"/>
                  <a:pt x="6502556" y="4809456"/>
                </a:cubicBezTo>
                <a:cubicBezTo>
                  <a:pt x="6501595" y="4809826"/>
                  <a:pt x="6500702" y="4809537"/>
                  <a:pt x="6499877" y="4808590"/>
                </a:cubicBezTo>
                <a:cubicBezTo>
                  <a:pt x="6499052" y="4807643"/>
                  <a:pt x="6498615" y="4807082"/>
                  <a:pt x="6498561" y="4806908"/>
                </a:cubicBezTo>
                <a:cubicBezTo>
                  <a:pt x="6493379" y="4809599"/>
                  <a:pt x="6490563" y="4809021"/>
                  <a:pt x="6490112" y="4805175"/>
                </a:cubicBezTo>
                <a:cubicBezTo>
                  <a:pt x="6489661" y="4801327"/>
                  <a:pt x="6489937" y="4797662"/>
                  <a:pt x="6490940" y="4794180"/>
                </a:cubicBezTo>
                <a:lnTo>
                  <a:pt x="6473868" y="4782170"/>
                </a:lnTo>
                <a:lnTo>
                  <a:pt x="6473521" y="4765088"/>
                </a:lnTo>
                <a:close/>
                <a:moveTo>
                  <a:pt x="3985454" y="6244712"/>
                </a:moveTo>
                <a:lnTo>
                  <a:pt x="3983275" y="6247074"/>
                </a:lnTo>
                <a:lnTo>
                  <a:pt x="3984311" y="6250099"/>
                </a:lnTo>
                <a:close/>
                <a:moveTo>
                  <a:pt x="4209849" y="6099976"/>
                </a:moveTo>
                <a:lnTo>
                  <a:pt x="4199252" y="6112692"/>
                </a:lnTo>
                <a:lnTo>
                  <a:pt x="4199252" y="6119050"/>
                </a:lnTo>
                <a:lnTo>
                  <a:pt x="4203491" y="6119050"/>
                </a:lnTo>
                <a:cubicBezTo>
                  <a:pt x="4207641" y="6119226"/>
                  <a:pt x="4210467" y="6118873"/>
                  <a:pt x="4211968" y="6117990"/>
                </a:cubicBezTo>
                <a:cubicBezTo>
                  <a:pt x="4213469" y="6117107"/>
                  <a:pt x="4214176" y="6114634"/>
                  <a:pt x="4214086" y="6110572"/>
                </a:cubicBezTo>
                <a:close/>
                <a:moveTo>
                  <a:pt x="4787218" y="5752029"/>
                </a:moveTo>
                <a:lnTo>
                  <a:pt x="4776619" y="5764745"/>
                </a:lnTo>
                <a:lnTo>
                  <a:pt x="4776620" y="5771102"/>
                </a:lnTo>
                <a:lnTo>
                  <a:pt x="4780858" y="5771102"/>
                </a:lnTo>
                <a:cubicBezTo>
                  <a:pt x="4785010" y="5771279"/>
                  <a:pt x="4787835" y="5770926"/>
                  <a:pt x="4789336" y="5770043"/>
                </a:cubicBezTo>
                <a:cubicBezTo>
                  <a:pt x="4790838" y="5769160"/>
                  <a:pt x="4791544" y="5766687"/>
                  <a:pt x="4791456" y="5762625"/>
                </a:cubicBezTo>
                <a:close/>
                <a:moveTo>
                  <a:pt x="3852407" y="6304825"/>
                </a:moveTo>
                <a:cubicBezTo>
                  <a:pt x="3849228" y="6309240"/>
                  <a:pt x="3847637" y="6314715"/>
                  <a:pt x="3847638" y="6321250"/>
                </a:cubicBezTo>
                <a:lnTo>
                  <a:pt x="3847638" y="6323369"/>
                </a:lnTo>
                <a:cubicBezTo>
                  <a:pt x="3847197" y="6323325"/>
                  <a:pt x="3845431" y="6323414"/>
                  <a:pt x="3842340" y="6323634"/>
                </a:cubicBezTo>
                <a:cubicBezTo>
                  <a:pt x="3839249" y="6323855"/>
                  <a:pt x="3837484" y="6324473"/>
                  <a:pt x="3837042" y="6325489"/>
                </a:cubicBezTo>
                <a:cubicBezTo>
                  <a:pt x="3837704" y="6326592"/>
                  <a:pt x="3840618" y="6327564"/>
                  <a:pt x="3845784" y="6328403"/>
                </a:cubicBezTo>
                <a:cubicBezTo>
                  <a:pt x="3850950" y="6329242"/>
                  <a:pt x="3854394" y="6329683"/>
                  <a:pt x="3856116" y="6329727"/>
                </a:cubicBezTo>
                <a:lnTo>
                  <a:pt x="3868832" y="6319131"/>
                </a:lnTo>
                <a:cubicBezTo>
                  <a:pt x="3865697" y="6318866"/>
                  <a:pt x="3863489" y="6317276"/>
                  <a:pt x="3862209" y="6314362"/>
                </a:cubicBezTo>
                <a:cubicBezTo>
                  <a:pt x="3860929" y="6311448"/>
                  <a:pt x="3860310" y="6308799"/>
                  <a:pt x="3860354" y="6306415"/>
                </a:cubicBezTo>
                <a:lnTo>
                  <a:pt x="3866713" y="6297937"/>
                </a:lnTo>
                <a:cubicBezTo>
                  <a:pt x="3860354" y="6298114"/>
                  <a:pt x="3855586" y="6300410"/>
                  <a:pt x="3852407" y="6304825"/>
                </a:cubicBezTo>
                <a:close/>
                <a:moveTo>
                  <a:pt x="3082994" y="6759642"/>
                </a:moveTo>
                <a:lnTo>
                  <a:pt x="3074517" y="6785074"/>
                </a:lnTo>
                <a:cubicBezTo>
                  <a:pt x="3074164" y="6785030"/>
                  <a:pt x="3072750" y="6785118"/>
                  <a:pt x="3070278" y="6785339"/>
                </a:cubicBezTo>
                <a:cubicBezTo>
                  <a:pt x="3067806" y="6785560"/>
                  <a:pt x="3066393" y="6786178"/>
                  <a:pt x="3066039" y="6787193"/>
                </a:cubicBezTo>
                <a:cubicBezTo>
                  <a:pt x="3066481" y="6789445"/>
                  <a:pt x="3068776" y="6791829"/>
                  <a:pt x="3072927" y="6794346"/>
                </a:cubicBezTo>
                <a:cubicBezTo>
                  <a:pt x="3077077" y="6796863"/>
                  <a:pt x="3080433" y="6798717"/>
                  <a:pt x="3082994" y="6799909"/>
                </a:cubicBezTo>
                <a:lnTo>
                  <a:pt x="3097829" y="6778716"/>
                </a:lnTo>
                <a:close/>
                <a:moveTo>
                  <a:pt x="4233161" y="6066067"/>
                </a:moveTo>
                <a:lnTo>
                  <a:pt x="4228922" y="6074544"/>
                </a:lnTo>
                <a:cubicBezTo>
                  <a:pt x="4231395" y="6072425"/>
                  <a:pt x="4232808" y="6070306"/>
                  <a:pt x="4233161" y="6068186"/>
                </a:cubicBezTo>
                <a:close/>
                <a:moveTo>
                  <a:pt x="4810529" y="5718120"/>
                </a:moveTo>
                <a:lnTo>
                  <a:pt x="4806290" y="5726597"/>
                </a:lnTo>
                <a:cubicBezTo>
                  <a:pt x="4808765" y="5724478"/>
                  <a:pt x="4810177" y="5722359"/>
                  <a:pt x="4810530" y="5720239"/>
                </a:cubicBezTo>
                <a:close/>
                <a:moveTo>
                  <a:pt x="3449635" y="6522279"/>
                </a:moveTo>
                <a:cubicBezTo>
                  <a:pt x="3449282" y="6524399"/>
                  <a:pt x="3449988" y="6526518"/>
                  <a:pt x="3451755" y="6528637"/>
                </a:cubicBezTo>
                <a:lnTo>
                  <a:pt x="3451754" y="6522279"/>
                </a:lnTo>
                <a:close/>
                <a:moveTo>
                  <a:pt x="7046333" y="4368168"/>
                </a:moveTo>
                <a:lnTo>
                  <a:pt x="7043774" y="4384521"/>
                </a:lnTo>
                <a:lnTo>
                  <a:pt x="7047040" y="4389975"/>
                </a:lnTo>
                <a:lnTo>
                  <a:pt x="7050676" y="4387798"/>
                </a:lnTo>
                <a:cubicBezTo>
                  <a:pt x="7054328" y="4385817"/>
                  <a:pt x="7056571" y="4384063"/>
                  <a:pt x="7057405" y="4382534"/>
                </a:cubicBezTo>
                <a:cubicBezTo>
                  <a:pt x="7058239" y="4381005"/>
                  <a:pt x="7057575" y="4378521"/>
                  <a:pt x="7055413" y="4375081"/>
                </a:cubicBezTo>
                <a:close/>
                <a:moveTo>
                  <a:pt x="3475067" y="6498967"/>
                </a:moveTo>
                <a:cubicBezTo>
                  <a:pt x="3471181" y="6498967"/>
                  <a:pt x="3468355" y="6501087"/>
                  <a:pt x="3466589" y="6505325"/>
                </a:cubicBezTo>
                <a:lnTo>
                  <a:pt x="3472947" y="6505325"/>
                </a:lnTo>
                <a:cubicBezTo>
                  <a:pt x="3473035" y="6504265"/>
                  <a:pt x="3473389" y="6503206"/>
                  <a:pt x="3474007" y="6502146"/>
                </a:cubicBezTo>
                <a:cubicBezTo>
                  <a:pt x="3474625" y="6501086"/>
                  <a:pt x="3474979" y="6500026"/>
                  <a:pt x="3475067" y="6498967"/>
                </a:cubicBezTo>
                <a:close/>
                <a:moveTo>
                  <a:pt x="7255085" y="4225878"/>
                </a:moveTo>
                <a:lnTo>
                  <a:pt x="7254693" y="4258226"/>
                </a:lnTo>
                <a:cubicBezTo>
                  <a:pt x="7261777" y="4261806"/>
                  <a:pt x="7267587" y="4267383"/>
                  <a:pt x="7272124" y="4274960"/>
                </a:cubicBezTo>
                <a:cubicBezTo>
                  <a:pt x="7271056" y="4275497"/>
                  <a:pt x="7270010" y="4276329"/>
                  <a:pt x="7268986" y="4277456"/>
                </a:cubicBezTo>
                <a:cubicBezTo>
                  <a:pt x="7267963" y="4278584"/>
                  <a:pt x="7267916" y="4280052"/>
                  <a:pt x="7268846" y="4281863"/>
                </a:cubicBezTo>
                <a:cubicBezTo>
                  <a:pt x="7270049" y="4283613"/>
                  <a:pt x="7271819" y="4285023"/>
                  <a:pt x="7274159" y="4286093"/>
                </a:cubicBezTo>
                <a:cubicBezTo>
                  <a:pt x="7276497" y="4287163"/>
                  <a:pt x="7278723" y="4288300"/>
                  <a:pt x="7280834" y="4289506"/>
                </a:cubicBezTo>
                <a:lnTo>
                  <a:pt x="7296828" y="4287340"/>
                </a:lnTo>
                <a:lnTo>
                  <a:pt x="7295380" y="4280796"/>
                </a:lnTo>
                <a:lnTo>
                  <a:pt x="7281934" y="4278967"/>
                </a:lnTo>
                <a:cubicBezTo>
                  <a:pt x="7280217" y="4276186"/>
                  <a:pt x="7279206" y="4273293"/>
                  <a:pt x="7278898" y="4270287"/>
                </a:cubicBezTo>
                <a:cubicBezTo>
                  <a:pt x="7278590" y="4267280"/>
                  <a:pt x="7279485" y="4264479"/>
                  <a:pt x="7281586" y="4261884"/>
                </a:cubicBezTo>
                <a:cubicBezTo>
                  <a:pt x="7277964" y="4255407"/>
                  <a:pt x="7274229" y="4248997"/>
                  <a:pt x="7270381" y="4242656"/>
                </a:cubicBezTo>
                <a:cubicBezTo>
                  <a:pt x="7266532" y="4236316"/>
                  <a:pt x="7261434" y="4230722"/>
                  <a:pt x="7255085" y="4225878"/>
                </a:cubicBezTo>
                <a:close/>
                <a:moveTo>
                  <a:pt x="6240119" y="4833210"/>
                </a:moveTo>
                <a:lnTo>
                  <a:pt x="6237559" y="4849563"/>
                </a:lnTo>
                <a:lnTo>
                  <a:pt x="6240827" y="4855018"/>
                </a:lnTo>
                <a:lnTo>
                  <a:pt x="6244462" y="4852840"/>
                </a:lnTo>
                <a:cubicBezTo>
                  <a:pt x="6248114" y="4850859"/>
                  <a:pt x="6250357" y="4849105"/>
                  <a:pt x="6251191" y="4847576"/>
                </a:cubicBezTo>
                <a:cubicBezTo>
                  <a:pt x="6252026" y="4846047"/>
                  <a:pt x="6251361" y="4843563"/>
                  <a:pt x="6249198" y="4840124"/>
                </a:cubicBezTo>
                <a:close/>
                <a:moveTo>
                  <a:pt x="6456509" y="4699300"/>
                </a:moveTo>
                <a:lnTo>
                  <a:pt x="6456526" y="4713382"/>
                </a:lnTo>
                <a:lnTo>
                  <a:pt x="6457745" y="4732164"/>
                </a:lnTo>
                <a:lnTo>
                  <a:pt x="6465910" y="4740002"/>
                </a:lnTo>
                <a:cubicBezTo>
                  <a:pt x="6464841" y="4740539"/>
                  <a:pt x="6463795" y="4741371"/>
                  <a:pt x="6462772" y="4742498"/>
                </a:cubicBezTo>
                <a:cubicBezTo>
                  <a:pt x="6461748" y="4743626"/>
                  <a:pt x="6461701" y="4745095"/>
                  <a:pt x="6462632" y="4746906"/>
                </a:cubicBezTo>
                <a:cubicBezTo>
                  <a:pt x="6463834" y="4748655"/>
                  <a:pt x="6465605" y="4750065"/>
                  <a:pt x="6467944" y="4751135"/>
                </a:cubicBezTo>
                <a:cubicBezTo>
                  <a:pt x="6470283" y="4752205"/>
                  <a:pt x="6472508" y="4753342"/>
                  <a:pt x="6474620" y="4754548"/>
                </a:cubicBezTo>
                <a:lnTo>
                  <a:pt x="6485475" y="4753079"/>
                </a:lnTo>
                <a:lnTo>
                  <a:pt x="6484796" y="4750798"/>
                </a:lnTo>
                <a:lnTo>
                  <a:pt x="6484277" y="4745174"/>
                </a:lnTo>
                <a:lnTo>
                  <a:pt x="6475719" y="4744009"/>
                </a:lnTo>
                <a:cubicBezTo>
                  <a:pt x="6474004" y="4741228"/>
                  <a:pt x="6472992" y="4738335"/>
                  <a:pt x="6472684" y="4735329"/>
                </a:cubicBezTo>
                <a:cubicBezTo>
                  <a:pt x="6472376" y="4732322"/>
                  <a:pt x="6473271" y="4729523"/>
                  <a:pt x="6475371" y="4726926"/>
                </a:cubicBezTo>
                <a:cubicBezTo>
                  <a:pt x="6471750" y="4720449"/>
                  <a:pt x="6468015" y="4714039"/>
                  <a:pt x="6464165" y="4707698"/>
                </a:cubicBezTo>
                <a:close/>
                <a:moveTo>
                  <a:pt x="3894263" y="6232239"/>
                </a:moveTo>
                <a:cubicBezTo>
                  <a:pt x="3892232" y="6232548"/>
                  <a:pt x="3890996" y="6234049"/>
                  <a:pt x="3890555" y="6236742"/>
                </a:cubicBezTo>
                <a:cubicBezTo>
                  <a:pt x="3890113" y="6239436"/>
                  <a:pt x="3889937" y="6241467"/>
                  <a:pt x="3890025" y="6242835"/>
                </a:cubicBezTo>
                <a:cubicBezTo>
                  <a:pt x="3889936" y="6248178"/>
                  <a:pt x="3888523" y="6252858"/>
                  <a:pt x="3885786" y="6256876"/>
                </a:cubicBezTo>
                <a:cubicBezTo>
                  <a:pt x="3883049" y="6260894"/>
                  <a:pt x="3879517" y="6263984"/>
                  <a:pt x="3875189" y="6266148"/>
                </a:cubicBezTo>
                <a:cubicBezTo>
                  <a:pt x="3874925" y="6271358"/>
                  <a:pt x="3873865" y="6276303"/>
                  <a:pt x="3872010" y="6280983"/>
                </a:cubicBezTo>
                <a:cubicBezTo>
                  <a:pt x="3870156" y="6285663"/>
                  <a:pt x="3869097" y="6290608"/>
                  <a:pt x="3868832" y="6295818"/>
                </a:cubicBezTo>
                <a:cubicBezTo>
                  <a:pt x="3875101" y="6288356"/>
                  <a:pt x="3880575" y="6280497"/>
                  <a:pt x="3885256" y="6272241"/>
                </a:cubicBezTo>
                <a:cubicBezTo>
                  <a:pt x="3889937" y="6263984"/>
                  <a:pt x="3894351" y="6255595"/>
                  <a:pt x="3898501" y="6247074"/>
                </a:cubicBezTo>
                <a:cubicBezTo>
                  <a:pt x="3898458" y="6245528"/>
                  <a:pt x="3898016" y="6242791"/>
                  <a:pt x="3897178" y="6238862"/>
                </a:cubicBezTo>
                <a:cubicBezTo>
                  <a:pt x="3896338" y="6234932"/>
                  <a:pt x="3895367" y="6232725"/>
                  <a:pt x="3894263" y="6232239"/>
                </a:cubicBezTo>
                <a:close/>
                <a:moveTo>
                  <a:pt x="3487783" y="6467177"/>
                </a:moveTo>
                <a:lnTo>
                  <a:pt x="3487783" y="6477774"/>
                </a:lnTo>
                <a:lnTo>
                  <a:pt x="3472947" y="6477774"/>
                </a:lnTo>
                <a:lnTo>
                  <a:pt x="3472946" y="6486251"/>
                </a:lnTo>
                <a:lnTo>
                  <a:pt x="3477186" y="6492609"/>
                </a:lnTo>
                <a:lnTo>
                  <a:pt x="3494141" y="6477774"/>
                </a:lnTo>
                <a:lnTo>
                  <a:pt x="3494141" y="6469296"/>
                </a:lnTo>
                <a:close/>
                <a:moveTo>
                  <a:pt x="3112664" y="6685467"/>
                </a:moveTo>
                <a:cubicBezTo>
                  <a:pt x="3103833" y="6702068"/>
                  <a:pt x="3096062" y="6719729"/>
                  <a:pt x="3089352" y="6738449"/>
                </a:cubicBezTo>
                <a:cubicBezTo>
                  <a:pt x="3090456" y="6742776"/>
                  <a:pt x="3092487" y="6746308"/>
                  <a:pt x="3095445" y="6749046"/>
                </a:cubicBezTo>
                <a:cubicBezTo>
                  <a:pt x="3098403" y="6751783"/>
                  <a:pt x="3102024" y="6753196"/>
                  <a:pt x="3106307" y="6753284"/>
                </a:cubicBezTo>
                <a:cubicBezTo>
                  <a:pt x="3108514" y="6746750"/>
                  <a:pt x="3111517" y="6737036"/>
                  <a:pt x="3115313" y="6724144"/>
                </a:cubicBezTo>
                <a:cubicBezTo>
                  <a:pt x="3119110" y="6711251"/>
                  <a:pt x="3123173" y="6702598"/>
                  <a:pt x="3127500" y="6698182"/>
                </a:cubicBezTo>
                <a:close/>
                <a:moveTo>
                  <a:pt x="7048913" y="4327099"/>
                </a:moveTo>
                <a:lnTo>
                  <a:pt x="7049632" y="4336549"/>
                </a:lnTo>
                <a:cubicBezTo>
                  <a:pt x="7050665" y="4333461"/>
                  <a:pt x="7050788" y="4330917"/>
                  <a:pt x="7050003" y="4328917"/>
                </a:cubicBezTo>
                <a:close/>
                <a:moveTo>
                  <a:pt x="3496260" y="6448104"/>
                </a:moveTo>
                <a:lnTo>
                  <a:pt x="3496260" y="6465058"/>
                </a:lnTo>
                <a:cubicBezTo>
                  <a:pt x="3499305" y="6462806"/>
                  <a:pt x="3501161" y="6459892"/>
                  <a:pt x="3501823" y="6456316"/>
                </a:cubicBezTo>
                <a:cubicBezTo>
                  <a:pt x="3502485" y="6452739"/>
                  <a:pt x="3502750" y="6449296"/>
                  <a:pt x="3502618" y="6445984"/>
                </a:cubicBezTo>
                <a:close/>
                <a:moveTo>
                  <a:pt x="3714122" y="6312773"/>
                </a:moveTo>
                <a:lnTo>
                  <a:pt x="3714122" y="6323369"/>
                </a:lnTo>
                <a:cubicBezTo>
                  <a:pt x="3714209" y="6326416"/>
                  <a:pt x="3715093" y="6328270"/>
                  <a:pt x="3716771" y="6328932"/>
                </a:cubicBezTo>
                <a:cubicBezTo>
                  <a:pt x="3718449" y="6329595"/>
                  <a:pt x="3720391" y="6329860"/>
                  <a:pt x="3722599" y="6329727"/>
                </a:cubicBezTo>
                <a:close/>
                <a:moveTo>
                  <a:pt x="6242699" y="4792142"/>
                </a:moveTo>
                <a:lnTo>
                  <a:pt x="6243418" y="4801591"/>
                </a:lnTo>
                <a:cubicBezTo>
                  <a:pt x="6244450" y="4798503"/>
                  <a:pt x="6244573" y="4795959"/>
                  <a:pt x="6243788" y="4793959"/>
                </a:cubicBezTo>
                <a:close/>
                <a:moveTo>
                  <a:pt x="3731075" y="6291579"/>
                </a:moveTo>
                <a:cubicBezTo>
                  <a:pt x="3731120" y="6292860"/>
                  <a:pt x="3731562" y="6294538"/>
                  <a:pt x="3732401" y="6296613"/>
                </a:cubicBezTo>
                <a:cubicBezTo>
                  <a:pt x="3733240" y="6298688"/>
                  <a:pt x="3734211" y="6299836"/>
                  <a:pt x="3735315" y="6300057"/>
                </a:cubicBezTo>
                <a:cubicBezTo>
                  <a:pt x="3737346" y="6299924"/>
                  <a:pt x="3738582" y="6299129"/>
                  <a:pt x="3739024" y="6297673"/>
                </a:cubicBezTo>
                <a:cubicBezTo>
                  <a:pt x="3739465" y="6296215"/>
                  <a:pt x="3739642" y="6294891"/>
                  <a:pt x="3739553" y="6293699"/>
                </a:cubicBezTo>
                <a:cubicBezTo>
                  <a:pt x="3739200" y="6291226"/>
                  <a:pt x="3737786" y="6289813"/>
                  <a:pt x="3735315" y="6289460"/>
                </a:cubicBezTo>
                <a:cubicBezTo>
                  <a:pt x="3734344" y="6289548"/>
                  <a:pt x="3733637" y="6289902"/>
                  <a:pt x="3733196" y="6290520"/>
                </a:cubicBezTo>
                <a:cubicBezTo>
                  <a:pt x="3732754" y="6291138"/>
                  <a:pt x="3732048" y="6291491"/>
                  <a:pt x="3731075" y="6291579"/>
                </a:cubicBezTo>
                <a:close/>
                <a:moveTo>
                  <a:pt x="3519571" y="6395121"/>
                </a:moveTo>
                <a:cubicBezTo>
                  <a:pt x="3517540" y="6401832"/>
                  <a:pt x="3515246" y="6408013"/>
                  <a:pt x="3512685" y="6413665"/>
                </a:cubicBezTo>
                <a:cubicBezTo>
                  <a:pt x="3510124" y="6419316"/>
                  <a:pt x="3506767" y="6422318"/>
                  <a:pt x="3502618" y="6422672"/>
                </a:cubicBezTo>
                <a:cubicBezTo>
                  <a:pt x="3502749" y="6424305"/>
                  <a:pt x="3503544" y="6427396"/>
                  <a:pt x="3505002" y="6431944"/>
                </a:cubicBezTo>
                <a:cubicBezTo>
                  <a:pt x="3506459" y="6436491"/>
                  <a:pt x="3507783" y="6439052"/>
                  <a:pt x="3508976" y="6439626"/>
                </a:cubicBezTo>
                <a:cubicBezTo>
                  <a:pt x="3509991" y="6439494"/>
                  <a:pt x="3510608" y="6438699"/>
                  <a:pt x="3510829" y="6437242"/>
                </a:cubicBezTo>
                <a:cubicBezTo>
                  <a:pt x="3511051" y="6435785"/>
                  <a:pt x="3511139" y="6434461"/>
                  <a:pt x="3511094" y="6433268"/>
                </a:cubicBezTo>
                <a:cubicBezTo>
                  <a:pt x="3514583" y="6428632"/>
                  <a:pt x="3518203" y="6422539"/>
                  <a:pt x="3521957" y="6414989"/>
                </a:cubicBezTo>
                <a:cubicBezTo>
                  <a:pt x="3525709" y="6407439"/>
                  <a:pt x="3527740" y="6400816"/>
                  <a:pt x="3528050" y="6395121"/>
                </a:cubicBezTo>
                <a:close/>
                <a:moveTo>
                  <a:pt x="3152931" y="6611290"/>
                </a:moveTo>
                <a:lnTo>
                  <a:pt x="3142335" y="6624007"/>
                </a:lnTo>
                <a:lnTo>
                  <a:pt x="3142335" y="6630364"/>
                </a:lnTo>
                <a:lnTo>
                  <a:pt x="3146573" y="6630364"/>
                </a:lnTo>
                <a:cubicBezTo>
                  <a:pt x="3150723" y="6630541"/>
                  <a:pt x="3153549" y="6630188"/>
                  <a:pt x="3155051" y="6629305"/>
                </a:cubicBezTo>
                <a:cubicBezTo>
                  <a:pt x="3156552" y="6628422"/>
                  <a:pt x="3157258" y="6625949"/>
                  <a:pt x="3157170" y="6621887"/>
                </a:cubicBezTo>
                <a:close/>
                <a:moveTo>
                  <a:pt x="7255162" y="4139375"/>
                </a:moveTo>
                <a:cubicBezTo>
                  <a:pt x="7255948" y="4141374"/>
                  <a:pt x="7257643" y="4142830"/>
                  <a:pt x="7260246" y="4143741"/>
                </a:cubicBezTo>
                <a:lnTo>
                  <a:pt x="7256981" y="4138285"/>
                </a:lnTo>
                <a:close/>
                <a:moveTo>
                  <a:pt x="3176244" y="6577382"/>
                </a:moveTo>
                <a:lnTo>
                  <a:pt x="3172005" y="6585859"/>
                </a:lnTo>
                <a:cubicBezTo>
                  <a:pt x="3174478" y="6583740"/>
                  <a:pt x="3175891" y="6581620"/>
                  <a:pt x="3176244" y="6579501"/>
                </a:cubicBezTo>
                <a:close/>
                <a:moveTo>
                  <a:pt x="6453993" y="4608716"/>
                </a:moveTo>
                <a:lnTo>
                  <a:pt x="6453979" y="4608737"/>
                </a:lnTo>
                <a:lnTo>
                  <a:pt x="6454031" y="4608783"/>
                </a:lnTo>
                <a:close/>
                <a:moveTo>
                  <a:pt x="3760747" y="6213165"/>
                </a:moveTo>
                <a:lnTo>
                  <a:pt x="3752270" y="6238597"/>
                </a:lnTo>
                <a:cubicBezTo>
                  <a:pt x="3751916" y="6238553"/>
                  <a:pt x="3750503" y="6238641"/>
                  <a:pt x="3748031" y="6238862"/>
                </a:cubicBezTo>
                <a:cubicBezTo>
                  <a:pt x="3745558" y="6239082"/>
                  <a:pt x="3744146" y="6239700"/>
                  <a:pt x="3743792" y="6240716"/>
                </a:cubicBezTo>
                <a:cubicBezTo>
                  <a:pt x="3744234" y="6242968"/>
                  <a:pt x="3746529" y="6245352"/>
                  <a:pt x="3750680" y="6247869"/>
                </a:cubicBezTo>
                <a:cubicBezTo>
                  <a:pt x="3754830" y="6250386"/>
                  <a:pt x="3758186" y="6252240"/>
                  <a:pt x="3760747" y="6253432"/>
                </a:cubicBezTo>
                <a:lnTo>
                  <a:pt x="3775582" y="6232239"/>
                </a:lnTo>
                <a:close/>
                <a:moveTo>
                  <a:pt x="3557254" y="6330749"/>
                </a:moveTo>
                <a:lnTo>
                  <a:pt x="3547124" y="6344257"/>
                </a:lnTo>
                <a:cubicBezTo>
                  <a:pt x="3546239" y="6345449"/>
                  <a:pt x="3546416" y="6346774"/>
                  <a:pt x="3547652" y="6348231"/>
                </a:cubicBezTo>
                <a:lnTo>
                  <a:pt x="3551280" y="6350563"/>
                </a:lnTo>
                <a:lnTo>
                  <a:pt x="3552523" y="6341648"/>
                </a:lnTo>
                <a:cubicBezTo>
                  <a:pt x="3553583" y="6337454"/>
                  <a:pt x="3555173" y="6334187"/>
                  <a:pt x="3557293" y="6331846"/>
                </a:cubicBezTo>
                <a:close/>
                <a:moveTo>
                  <a:pt x="7265005" y="4106309"/>
                </a:moveTo>
                <a:cubicBezTo>
                  <a:pt x="7261671" y="4108305"/>
                  <a:pt x="7260337" y="4111574"/>
                  <a:pt x="7260999" y="4116119"/>
                </a:cubicBezTo>
                <a:lnTo>
                  <a:pt x="7266453" y="4112852"/>
                </a:lnTo>
                <a:cubicBezTo>
                  <a:pt x="7265985" y="4111897"/>
                  <a:pt x="7265744" y="4110807"/>
                  <a:pt x="7265729" y="4109580"/>
                </a:cubicBezTo>
                <a:cubicBezTo>
                  <a:pt x="7265715" y="4108354"/>
                  <a:pt x="7265474" y="4107263"/>
                  <a:pt x="7265005" y="4106309"/>
                </a:cubicBezTo>
                <a:close/>
                <a:moveTo>
                  <a:pt x="7259584" y="4072502"/>
                </a:moveTo>
                <a:lnTo>
                  <a:pt x="7265028" y="4081593"/>
                </a:lnTo>
                <a:lnTo>
                  <a:pt x="7252299" y="4089215"/>
                </a:lnTo>
                <a:lnTo>
                  <a:pt x="7256655" y="4096488"/>
                </a:lnTo>
                <a:lnTo>
                  <a:pt x="7263558" y="4099765"/>
                </a:lnTo>
                <a:lnTo>
                  <a:pt x="7270482" y="4078328"/>
                </a:lnTo>
                <a:lnTo>
                  <a:pt x="7266126" y="4071054"/>
                </a:lnTo>
                <a:close/>
                <a:moveTo>
                  <a:pt x="6446085" y="4554257"/>
                </a:moveTo>
                <a:lnTo>
                  <a:pt x="6450440" y="4561530"/>
                </a:lnTo>
                <a:lnTo>
                  <a:pt x="6457096" y="4564691"/>
                </a:lnTo>
                <a:lnTo>
                  <a:pt x="6457340" y="4564682"/>
                </a:lnTo>
                <a:lnTo>
                  <a:pt x="6458619" y="4546752"/>
                </a:lnTo>
                <a:close/>
                <a:moveTo>
                  <a:pt x="3790417" y="6138989"/>
                </a:moveTo>
                <a:cubicBezTo>
                  <a:pt x="3781587" y="6155590"/>
                  <a:pt x="3773816" y="6173251"/>
                  <a:pt x="3767105" y="6191972"/>
                </a:cubicBezTo>
                <a:cubicBezTo>
                  <a:pt x="3768208" y="6196299"/>
                  <a:pt x="3770240" y="6199831"/>
                  <a:pt x="3773198" y="6202568"/>
                </a:cubicBezTo>
                <a:cubicBezTo>
                  <a:pt x="3776156" y="6205306"/>
                  <a:pt x="3779776" y="6206719"/>
                  <a:pt x="3784059" y="6206807"/>
                </a:cubicBezTo>
                <a:cubicBezTo>
                  <a:pt x="3786267" y="6200272"/>
                  <a:pt x="3789269" y="6190559"/>
                  <a:pt x="3793066" y="6177667"/>
                </a:cubicBezTo>
                <a:cubicBezTo>
                  <a:pt x="3796863" y="6164774"/>
                  <a:pt x="3800925" y="6156120"/>
                  <a:pt x="3805252" y="6151705"/>
                </a:cubicBezTo>
                <a:close/>
                <a:moveTo>
                  <a:pt x="6453370" y="4537544"/>
                </a:moveTo>
                <a:lnTo>
                  <a:pt x="6458647" y="4546359"/>
                </a:lnTo>
                <a:lnTo>
                  <a:pt x="6459179" y="4538878"/>
                </a:lnTo>
                <a:lnTo>
                  <a:pt x="6454881" y="4537210"/>
                </a:lnTo>
                <a:close/>
                <a:moveTo>
                  <a:pt x="7261424" y="4046698"/>
                </a:moveTo>
                <a:lnTo>
                  <a:pt x="7257059" y="4051783"/>
                </a:lnTo>
                <a:lnTo>
                  <a:pt x="7265768" y="4066329"/>
                </a:lnTo>
                <a:cubicBezTo>
                  <a:pt x="7267224" y="4062832"/>
                  <a:pt x="7267319" y="4059379"/>
                  <a:pt x="7266050" y="4055971"/>
                </a:cubicBezTo>
                <a:cubicBezTo>
                  <a:pt x="7264781" y="4052561"/>
                  <a:pt x="7263239" y="4049471"/>
                  <a:pt x="7261424" y="4046698"/>
                </a:cubicBezTo>
                <a:close/>
                <a:moveTo>
                  <a:pt x="2795639" y="6711518"/>
                </a:moveTo>
                <a:cubicBezTo>
                  <a:pt x="2795595" y="6712710"/>
                  <a:pt x="2795682" y="6714034"/>
                  <a:pt x="2795903" y="6715491"/>
                </a:cubicBezTo>
                <a:cubicBezTo>
                  <a:pt x="2796125" y="6716948"/>
                  <a:pt x="2796742" y="6717743"/>
                  <a:pt x="2797759" y="6717875"/>
                </a:cubicBezTo>
                <a:lnTo>
                  <a:pt x="2804117" y="6715756"/>
                </a:lnTo>
                <a:close/>
                <a:moveTo>
                  <a:pt x="3593748" y="6212860"/>
                </a:moveTo>
                <a:cubicBezTo>
                  <a:pt x="3593659" y="6213831"/>
                  <a:pt x="3593306" y="6214538"/>
                  <a:pt x="3592689" y="6214979"/>
                </a:cubicBezTo>
                <a:cubicBezTo>
                  <a:pt x="3592069" y="6215421"/>
                  <a:pt x="3591717" y="6216127"/>
                  <a:pt x="3591629" y="6217098"/>
                </a:cubicBezTo>
                <a:lnTo>
                  <a:pt x="3591629" y="6227695"/>
                </a:lnTo>
                <a:cubicBezTo>
                  <a:pt x="3591629" y="6232066"/>
                  <a:pt x="3592159" y="6236569"/>
                  <a:pt x="3593219" y="6241206"/>
                </a:cubicBezTo>
                <a:lnTo>
                  <a:pt x="3596236" y="6248749"/>
                </a:lnTo>
                <a:lnTo>
                  <a:pt x="3599679" y="6240716"/>
                </a:lnTo>
                <a:lnTo>
                  <a:pt x="3601436" y="6232434"/>
                </a:lnTo>
                <a:lnTo>
                  <a:pt x="3604345" y="6214979"/>
                </a:lnTo>
                <a:close/>
                <a:moveTo>
                  <a:pt x="2977899" y="6580120"/>
                </a:moveTo>
                <a:cubicBezTo>
                  <a:pt x="2977944" y="6581401"/>
                  <a:pt x="2978386" y="6583078"/>
                  <a:pt x="2979225" y="6585154"/>
                </a:cubicBezTo>
                <a:cubicBezTo>
                  <a:pt x="2980064" y="6587229"/>
                  <a:pt x="2981035" y="6588376"/>
                  <a:pt x="2982138" y="6588597"/>
                </a:cubicBezTo>
                <a:cubicBezTo>
                  <a:pt x="2984170" y="6588465"/>
                  <a:pt x="2985405" y="6587670"/>
                  <a:pt x="2985848" y="6586213"/>
                </a:cubicBezTo>
                <a:cubicBezTo>
                  <a:pt x="2986289" y="6584756"/>
                  <a:pt x="2986466" y="6583431"/>
                  <a:pt x="2986377" y="6582239"/>
                </a:cubicBezTo>
                <a:close/>
                <a:moveTo>
                  <a:pt x="3830684" y="6064813"/>
                </a:moveTo>
                <a:lnTo>
                  <a:pt x="3820086" y="6077529"/>
                </a:lnTo>
                <a:lnTo>
                  <a:pt x="3820088" y="6083887"/>
                </a:lnTo>
                <a:lnTo>
                  <a:pt x="3824326" y="6083887"/>
                </a:lnTo>
                <a:cubicBezTo>
                  <a:pt x="3828476" y="6084063"/>
                  <a:pt x="3831302" y="6083710"/>
                  <a:pt x="3832802" y="6082827"/>
                </a:cubicBezTo>
                <a:cubicBezTo>
                  <a:pt x="3834305" y="6081944"/>
                  <a:pt x="3835011" y="6079472"/>
                  <a:pt x="3834923" y="6075410"/>
                </a:cubicBezTo>
                <a:close/>
                <a:moveTo>
                  <a:pt x="2840144" y="6650057"/>
                </a:moveTo>
                <a:cubicBezTo>
                  <a:pt x="2840057" y="6651249"/>
                  <a:pt x="2840234" y="6652574"/>
                  <a:pt x="2840675" y="6654031"/>
                </a:cubicBezTo>
                <a:cubicBezTo>
                  <a:pt x="2841115" y="6655488"/>
                  <a:pt x="2842352" y="6656283"/>
                  <a:pt x="2844384" y="6656415"/>
                </a:cubicBezTo>
                <a:lnTo>
                  <a:pt x="2848622" y="6656415"/>
                </a:lnTo>
                <a:cubicBezTo>
                  <a:pt x="2848534" y="6654296"/>
                  <a:pt x="2847650" y="6652706"/>
                  <a:pt x="2845973" y="6651647"/>
                </a:cubicBezTo>
                <a:cubicBezTo>
                  <a:pt x="2844295" y="6650587"/>
                  <a:pt x="2842353" y="6650057"/>
                  <a:pt x="2840144" y="6650057"/>
                </a:cubicBezTo>
                <a:close/>
                <a:moveTo>
                  <a:pt x="3608584" y="6185309"/>
                </a:moveTo>
                <a:lnTo>
                  <a:pt x="3600106" y="6200144"/>
                </a:lnTo>
                <a:lnTo>
                  <a:pt x="3609044" y="6196569"/>
                </a:lnTo>
                <a:lnTo>
                  <a:pt x="3611769" y="6183715"/>
                </a:lnTo>
                <a:close/>
                <a:moveTo>
                  <a:pt x="6446092" y="4482543"/>
                </a:moveTo>
                <a:lnTo>
                  <a:pt x="6443232" y="4491739"/>
                </a:lnTo>
                <a:lnTo>
                  <a:pt x="6449866" y="4498295"/>
                </a:lnTo>
                <a:lnTo>
                  <a:pt x="6446145" y="4483076"/>
                </a:lnTo>
                <a:close/>
                <a:moveTo>
                  <a:pt x="2994855" y="6546211"/>
                </a:moveTo>
                <a:lnTo>
                  <a:pt x="2999093" y="6565285"/>
                </a:lnTo>
                <a:lnTo>
                  <a:pt x="3003885" y="6553210"/>
                </a:lnTo>
                <a:lnTo>
                  <a:pt x="3008414" y="6540702"/>
                </a:lnTo>
                <a:lnTo>
                  <a:pt x="3003597" y="6541443"/>
                </a:lnTo>
                <a:cubicBezTo>
                  <a:pt x="3000021" y="6542502"/>
                  <a:pt x="2997107" y="6544092"/>
                  <a:pt x="2994855" y="6546211"/>
                </a:cubicBezTo>
                <a:close/>
                <a:moveTo>
                  <a:pt x="3853996" y="6030904"/>
                </a:moveTo>
                <a:lnTo>
                  <a:pt x="3849757" y="6039381"/>
                </a:lnTo>
                <a:cubicBezTo>
                  <a:pt x="3852230" y="6037262"/>
                  <a:pt x="3853643" y="6035143"/>
                  <a:pt x="3853997" y="6033023"/>
                </a:cubicBezTo>
                <a:close/>
                <a:moveTo>
                  <a:pt x="7257114" y="3989994"/>
                </a:moveTo>
                <a:lnTo>
                  <a:pt x="7249840" y="3994350"/>
                </a:lnTo>
                <a:cubicBezTo>
                  <a:pt x="7251545" y="4001151"/>
                  <a:pt x="7252750" y="4007634"/>
                  <a:pt x="7253457" y="4013798"/>
                </a:cubicBezTo>
                <a:cubicBezTo>
                  <a:pt x="7254164" y="4019962"/>
                  <a:pt x="7252827" y="4024262"/>
                  <a:pt x="7249448" y="4026697"/>
                </a:cubicBezTo>
                <a:cubicBezTo>
                  <a:pt x="7250401" y="4028031"/>
                  <a:pt x="7252670" y="4030274"/>
                  <a:pt x="7256257" y="4033427"/>
                </a:cubicBezTo>
                <a:cubicBezTo>
                  <a:pt x="7259843" y="4036581"/>
                  <a:pt x="7262296" y="4038097"/>
                  <a:pt x="7263612" y="4037977"/>
                </a:cubicBezTo>
                <a:cubicBezTo>
                  <a:pt x="7264415" y="4037342"/>
                  <a:pt x="7264537" y="4036343"/>
                  <a:pt x="7263978" y="4034979"/>
                </a:cubicBezTo>
                <a:cubicBezTo>
                  <a:pt x="7263420" y="4033615"/>
                  <a:pt x="7262815" y="4032434"/>
                  <a:pt x="7262164" y="4031434"/>
                </a:cubicBezTo>
                <a:cubicBezTo>
                  <a:pt x="7262775" y="4025664"/>
                  <a:pt x="7262752" y="4018576"/>
                  <a:pt x="7262092" y="4010171"/>
                </a:cubicBezTo>
                <a:cubicBezTo>
                  <a:pt x="7261432" y="4001766"/>
                  <a:pt x="7259773" y="3995040"/>
                  <a:pt x="7257114" y="3989994"/>
                </a:cubicBezTo>
                <a:close/>
                <a:moveTo>
                  <a:pt x="3016868" y="6519089"/>
                </a:moveTo>
                <a:lnTo>
                  <a:pt x="3014723" y="6521044"/>
                </a:lnTo>
                <a:lnTo>
                  <a:pt x="3014567" y="6524753"/>
                </a:lnTo>
                <a:close/>
                <a:moveTo>
                  <a:pt x="6443745" y="4459320"/>
                </a:moveTo>
                <a:lnTo>
                  <a:pt x="6443625" y="4459392"/>
                </a:lnTo>
                <a:lnTo>
                  <a:pt x="6443905" y="4460896"/>
                </a:lnTo>
                <a:close/>
                <a:moveTo>
                  <a:pt x="2600663" y="6758142"/>
                </a:moveTo>
                <a:cubicBezTo>
                  <a:pt x="2600706" y="6759334"/>
                  <a:pt x="2601148" y="6760659"/>
                  <a:pt x="2601986" y="6762116"/>
                </a:cubicBezTo>
                <a:cubicBezTo>
                  <a:pt x="2602826" y="6763573"/>
                  <a:pt x="2603796" y="6764368"/>
                  <a:pt x="2604901" y="6764500"/>
                </a:cubicBezTo>
                <a:cubicBezTo>
                  <a:pt x="2607374" y="6764147"/>
                  <a:pt x="2608787" y="6762734"/>
                  <a:pt x="2609140" y="6760261"/>
                </a:cubicBezTo>
                <a:close/>
                <a:moveTo>
                  <a:pt x="2609140" y="6741188"/>
                </a:moveTo>
                <a:cubicBezTo>
                  <a:pt x="2609052" y="6742380"/>
                  <a:pt x="2609227" y="6743704"/>
                  <a:pt x="2609670" y="6745162"/>
                </a:cubicBezTo>
                <a:cubicBezTo>
                  <a:pt x="2610111" y="6746618"/>
                  <a:pt x="2611348" y="6747413"/>
                  <a:pt x="2613378" y="6747546"/>
                </a:cubicBezTo>
                <a:lnTo>
                  <a:pt x="2615498" y="6747546"/>
                </a:lnTo>
                <a:cubicBezTo>
                  <a:pt x="2615498" y="6743307"/>
                  <a:pt x="2613378" y="6741188"/>
                  <a:pt x="2609140" y="6741188"/>
                </a:cubicBezTo>
                <a:close/>
                <a:moveTo>
                  <a:pt x="3036818" y="6477968"/>
                </a:moveTo>
                <a:lnTo>
                  <a:pt x="3026645" y="6488989"/>
                </a:lnTo>
                <a:lnTo>
                  <a:pt x="3028372" y="6494026"/>
                </a:lnTo>
                <a:close/>
                <a:moveTo>
                  <a:pt x="2895777" y="6546741"/>
                </a:moveTo>
                <a:cubicBezTo>
                  <a:pt x="2892598" y="6551156"/>
                  <a:pt x="2891008" y="6556631"/>
                  <a:pt x="2891007" y="6563165"/>
                </a:cubicBezTo>
                <a:lnTo>
                  <a:pt x="2891009" y="6565285"/>
                </a:lnTo>
                <a:cubicBezTo>
                  <a:pt x="2890567" y="6565241"/>
                  <a:pt x="2888801" y="6565329"/>
                  <a:pt x="2885710" y="6565550"/>
                </a:cubicBezTo>
                <a:cubicBezTo>
                  <a:pt x="2882620" y="6565771"/>
                  <a:pt x="2880854" y="6566388"/>
                  <a:pt x="2880412" y="6567404"/>
                </a:cubicBezTo>
                <a:cubicBezTo>
                  <a:pt x="2881074" y="6568508"/>
                  <a:pt x="2883988" y="6569479"/>
                  <a:pt x="2889154" y="6570318"/>
                </a:cubicBezTo>
                <a:cubicBezTo>
                  <a:pt x="2894320" y="6571157"/>
                  <a:pt x="2897764" y="6571599"/>
                  <a:pt x="2899486" y="6571643"/>
                </a:cubicBezTo>
                <a:lnTo>
                  <a:pt x="2912201" y="6561046"/>
                </a:lnTo>
                <a:cubicBezTo>
                  <a:pt x="2909067" y="6560781"/>
                  <a:pt x="2906859" y="6559192"/>
                  <a:pt x="2905579" y="6556278"/>
                </a:cubicBezTo>
                <a:cubicBezTo>
                  <a:pt x="2904299" y="6553363"/>
                  <a:pt x="2903679" y="6550715"/>
                  <a:pt x="2903723" y="6548330"/>
                </a:cubicBezTo>
                <a:lnTo>
                  <a:pt x="2910082" y="6539853"/>
                </a:lnTo>
                <a:cubicBezTo>
                  <a:pt x="2903724" y="6540030"/>
                  <a:pt x="2898956" y="6542325"/>
                  <a:pt x="2895777" y="6546741"/>
                </a:cubicBezTo>
                <a:close/>
                <a:moveTo>
                  <a:pt x="3644612" y="6096298"/>
                </a:moveTo>
                <a:lnTo>
                  <a:pt x="3644827" y="6105754"/>
                </a:lnTo>
                <a:lnTo>
                  <a:pt x="3648323" y="6097888"/>
                </a:lnTo>
                <a:close/>
                <a:moveTo>
                  <a:pt x="3053646" y="6442084"/>
                </a:moveTo>
                <a:lnTo>
                  <a:pt x="3045718" y="6455081"/>
                </a:lnTo>
                <a:lnTo>
                  <a:pt x="3041003" y="6470013"/>
                </a:lnTo>
                <a:lnTo>
                  <a:pt x="3049880" y="6453137"/>
                </a:lnTo>
                <a:close/>
                <a:moveTo>
                  <a:pt x="7276821" y="3899147"/>
                </a:moveTo>
                <a:lnTo>
                  <a:pt x="7275003" y="3900236"/>
                </a:lnTo>
                <a:cubicBezTo>
                  <a:pt x="7275175" y="3902500"/>
                  <a:pt x="7275552" y="3904333"/>
                  <a:pt x="7276133" y="3905735"/>
                </a:cubicBezTo>
                <a:cubicBezTo>
                  <a:pt x="7276715" y="3907136"/>
                  <a:pt x="7277547" y="3908696"/>
                  <a:pt x="7278628" y="3910416"/>
                </a:cubicBezTo>
                <a:cubicBezTo>
                  <a:pt x="7279479" y="3907025"/>
                  <a:pt x="7278877" y="3903268"/>
                  <a:pt x="7276821" y="3899147"/>
                </a:cubicBezTo>
                <a:close/>
                <a:moveTo>
                  <a:pt x="3669960" y="6040233"/>
                </a:moveTo>
                <a:lnTo>
                  <a:pt x="3663685" y="6047553"/>
                </a:lnTo>
                <a:lnTo>
                  <a:pt x="3657328" y="6068746"/>
                </a:lnTo>
                <a:lnTo>
                  <a:pt x="3653089" y="6068746"/>
                </a:lnTo>
                <a:lnTo>
                  <a:pt x="3653088" y="6083582"/>
                </a:lnTo>
                <a:lnTo>
                  <a:pt x="3654441" y="6084122"/>
                </a:lnTo>
                <a:lnTo>
                  <a:pt x="3661138" y="6069052"/>
                </a:lnTo>
                <a:cubicBezTo>
                  <a:pt x="3661779" y="6065696"/>
                  <a:pt x="3663445" y="6059824"/>
                  <a:pt x="3666139" y="6051435"/>
                </a:cubicBezTo>
                <a:close/>
                <a:moveTo>
                  <a:pt x="2937633" y="6474154"/>
                </a:moveTo>
                <a:cubicBezTo>
                  <a:pt x="2935602" y="6474463"/>
                  <a:pt x="2934366" y="6475965"/>
                  <a:pt x="2933925" y="6478658"/>
                </a:cubicBezTo>
                <a:cubicBezTo>
                  <a:pt x="2933483" y="6481351"/>
                  <a:pt x="2933307" y="6483382"/>
                  <a:pt x="2933395" y="6484751"/>
                </a:cubicBezTo>
                <a:cubicBezTo>
                  <a:pt x="2933305" y="6490093"/>
                  <a:pt x="2931894" y="6494774"/>
                  <a:pt x="2929155" y="6498791"/>
                </a:cubicBezTo>
                <a:cubicBezTo>
                  <a:pt x="2926418" y="6502809"/>
                  <a:pt x="2922887" y="6505900"/>
                  <a:pt x="2918558" y="6508063"/>
                </a:cubicBezTo>
                <a:cubicBezTo>
                  <a:pt x="2918294" y="6513273"/>
                  <a:pt x="2917235" y="6518218"/>
                  <a:pt x="2915381" y="6522899"/>
                </a:cubicBezTo>
                <a:cubicBezTo>
                  <a:pt x="2913525" y="6527579"/>
                  <a:pt x="2912467" y="6532523"/>
                  <a:pt x="2912202" y="6537734"/>
                </a:cubicBezTo>
                <a:cubicBezTo>
                  <a:pt x="2918470" y="6530272"/>
                  <a:pt x="2923946" y="6522413"/>
                  <a:pt x="2928625" y="6514156"/>
                </a:cubicBezTo>
                <a:cubicBezTo>
                  <a:pt x="2933307" y="6505900"/>
                  <a:pt x="2937722" y="6497511"/>
                  <a:pt x="2941872" y="6488990"/>
                </a:cubicBezTo>
                <a:cubicBezTo>
                  <a:pt x="2941828" y="6487444"/>
                  <a:pt x="2941386" y="6484707"/>
                  <a:pt x="2940548" y="6480777"/>
                </a:cubicBezTo>
                <a:cubicBezTo>
                  <a:pt x="2939709" y="6476848"/>
                  <a:pt x="2938737" y="6474640"/>
                  <a:pt x="2937633" y="6474154"/>
                </a:cubicBezTo>
                <a:close/>
                <a:moveTo>
                  <a:pt x="7242319" y="3870403"/>
                </a:moveTo>
                <a:cubicBezTo>
                  <a:pt x="7245885" y="3877737"/>
                  <a:pt x="7247091" y="3885249"/>
                  <a:pt x="7245932" y="3892941"/>
                </a:cubicBezTo>
                <a:cubicBezTo>
                  <a:pt x="7244774" y="3900633"/>
                  <a:pt x="7245980" y="3908146"/>
                  <a:pt x="7249547" y="3915479"/>
                </a:cubicBezTo>
                <a:lnTo>
                  <a:pt x="7247347" y="3936558"/>
                </a:lnTo>
                <a:cubicBezTo>
                  <a:pt x="7247202" y="3938034"/>
                  <a:pt x="7248034" y="3939080"/>
                  <a:pt x="7249843" y="3939695"/>
                </a:cubicBezTo>
                <a:cubicBezTo>
                  <a:pt x="7251653" y="3940310"/>
                  <a:pt x="7253122" y="3940356"/>
                  <a:pt x="7254251" y="3939835"/>
                </a:cubicBezTo>
                <a:lnTo>
                  <a:pt x="7264072" y="3931483"/>
                </a:lnTo>
                <a:cubicBezTo>
                  <a:pt x="7263296" y="3925721"/>
                  <a:pt x="7262318" y="3919617"/>
                  <a:pt x="7261134" y="3913172"/>
                </a:cubicBezTo>
                <a:cubicBezTo>
                  <a:pt x="7259951" y="3906727"/>
                  <a:pt x="7257792" y="3900713"/>
                  <a:pt x="7254654" y="3895130"/>
                </a:cubicBezTo>
                <a:cubicBezTo>
                  <a:pt x="7254144" y="3890237"/>
                  <a:pt x="7253542" y="3884937"/>
                  <a:pt x="7252850" y="3879227"/>
                </a:cubicBezTo>
                <a:cubicBezTo>
                  <a:pt x="7252159" y="3873517"/>
                  <a:pt x="7252285" y="3868398"/>
                  <a:pt x="7253229" y="3863871"/>
                </a:cubicBezTo>
                <a:close/>
                <a:moveTo>
                  <a:pt x="2757492" y="6554688"/>
                </a:moveTo>
                <a:lnTo>
                  <a:pt x="2757492" y="6565285"/>
                </a:lnTo>
                <a:cubicBezTo>
                  <a:pt x="2757580" y="6568331"/>
                  <a:pt x="2758463" y="6570186"/>
                  <a:pt x="2760141" y="6570848"/>
                </a:cubicBezTo>
                <a:cubicBezTo>
                  <a:pt x="2761818" y="6571510"/>
                  <a:pt x="2763760" y="6571775"/>
                  <a:pt x="2765969" y="6571643"/>
                </a:cubicBezTo>
                <a:close/>
                <a:moveTo>
                  <a:pt x="2774446" y="6533495"/>
                </a:moveTo>
                <a:cubicBezTo>
                  <a:pt x="2774489" y="6534775"/>
                  <a:pt x="2774932" y="6536453"/>
                  <a:pt x="2775770" y="6538528"/>
                </a:cubicBezTo>
                <a:cubicBezTo>
                  <a:pt x="2776610" y="6540604"/>
                  <a:pt x="2777580" y="6541751"/>
                  <a:pt x="2778685" y="6541972"/>
                </a:cubicBezTo>
                <a:cubicBezTo>
                  <a:pt x="2780715" y="6541840"/>
                  <a:pt x="2781951" y="6541045"/>
                  <a:pt x="2782394" y="6539588"/>
                </a:cubicBezTo>
                <a:cubicBezTo>
                  <a:pt x="2782835" y="6538131"/>
                  <a:pt x="2783012" y="6536807"/>
                  <a:pt x="2782923" y="6535615"/>
                </a:cubicBezTo>
                <a:cubicBezTo>
                  <a:pt x="2782570" y="6533142"/>
                  <a:pt x="2781157" y="6531729"/>
                  <a:pt x="2778685" y="6531376"/>
                </a:cubicBezTo>
                <a:cubicBezTo>
                  <a:pt x="2777713" y="6531464"/>
                  <a:pt x="2777006" y="6531817"/>
                  <a:pt x="2776566" y="6532436"/>
                </a:cubicBezTo>
                <a:cubicBezTo>
                  <a:pt x="2776123" y="6533054"/>
                  <a:pt x="2775417" y="6533407"/>
                  <a:pt x="2774446" y="6533495"/>
                </a:cubicBezTo>
                <a:close/>
                <a:moveTo>
                  <a:pt x="7260893" y="3827169"/>
                </a:moveTo>
                <a:lnTo>
                  <a:pt x="7256515" y="3844611"/>
                </a:lnTo>
                <a:cubicBezTo>
                  <a:pt x="7255299" y="3841633"/>
                  <a:pt x="7253195" y="3841041"/>
                  <a:pt x="7250202" y="3842833"/>
                </a:cubicBezTo>
                <a:cubicBezTo>
                  <a:pt x="7247210" y="3844625"/>
                  <a:pt x="7246285" y="3847032"/>
                  <a:pt x="7247425" y="3850054"/>
                </a:cubicBezTo>
                <a:lnTo>
                  <a:pt x="7269951" y="3858797"/>
                </a:lnTo>
                <a:lnTo>
                  <a:pt x="7277224" y="3854443"/>
                </a:lnTo>
                <a:lnTo>
                  <a:pt x="7269245" y="3836989"/>
                </a:lnTo>
                <a:close/>
                <a:moveTo>
                  <a:pt x="2804117" y="6455080"/>
                </a:moveTo>
                <a:lnTo>
                  <a:pt x="2795640" y="6480512"/>
                </a:lnTo>
                <a:cubicBezTo>
                  <a:pt x="2795285" y="6480468"/>
                  <a:pt x="2793873" y="6480556"/>
                  <a:pt x="2791401" y="6480777"/>
                </a:cubicBezTo>
                <a:cubicBezTo>
                  <a:pt x="2788928" y="6480998"/>
                  <a:pt x="2787515" y="6481616"/>
                  <a:pt x="2787162" y="6482632"/>
                </a:cubicBezTo>
                <a:cubicBezTo>
                  <a:pt x="2787604" y="6484884"/>
                  <a:pt x="2789900" y="6487268"/>
                  <a:pt x="2794050" y="6489784"/>
                </a:cubicBezTo>
                <a:cubicBezTo>
                  <a:pt x="2798200" y="6492301"/>
                  <a:pt x="2801556" y="6494156"/>
                  <a:pt x="2804117" y="6495348"/>
                </a:cubicBezTo>
                <a:lnTo>
                  <a:pt x="2818951" y="6474154"/>
                </a:lnTo>
                <a:close/>
                <a:moveTo>
                  <a:pt x="7261296" y="3782463"/>
                </a:moveTo>
                <a:lnTo>
                  <a:pt x="7260915" y="3802453"/>
                </a:lnTo>
                <a:lnTo>
                  <a:pt x="7266370" y="3799187"/>
                </a:lnTo>
                <a:cubicBezTo>
                  <a:pt x="7266132" y="3793977"/>
                  <a:pt x="7264441" y="3788402"/>
                  <a:pt x="7261296" y="3782463"/>
                </a:cubicBezTo>
                <a:close/>
                <a:moveTo>
                  <a:pt x="7219847" y="3799871"/>
                </a:moveTo>
                <a:cubicBezTo>
                  <a:pt x="7220270" y="3800751"/>
                  <a:pt x="7220330" y="3801538"/>
                  <a:pt x="7220026" y="3802235"/>
                </a:cubicBezTo>
                <a:cubicBezTo>
                  <a:pt x="7219722" y="3802931"/>
                  <a:pt x="7219782" y="3803719"/>
                  <a:pt x="7220206" y="3804597"/>
                </a:cubicBezTo>
                <a:lnTo>
                  <a:pt x="7225650" y="3813689"/>
                </a:lnTo>
                <a:cubicBezTo>
                  <a:pt x="7227896" y="3817439"/>
                  <a:pt x="7230664" y="3821030"/>
                  <a:pt x="7233954" y="3824464"/>
                </a:cubicBezTo>
                <a:cubicBezTo>
                  <a:pt x="7237245" y="3827897"/>
                  <a:pt x="7240651" y="3830489"/>
                  <a:pt x="7244169" y="3832242"/>
                </a:cubicBezTo>
                <a:lnTo>
                  <a:pt x="7230027" y="3796247"/>
                </a:lnTo>
                <a:close/>
                <a:moveTo>
                  <a:pt x="7223516" y="3760622"/>
                </a:moveTo>
                <a:lnTo>
                  <a:pt x="7218420" y="3768613"/>
                </a:lnTo>
                <a:lnTo>
                  <a:pt x="7218770" y="3785697"/>
                </a:lnTo>
                <a:lnTo>
                  <a:pt x="7225683" y="3776616"/>
                </a:lnTo>
                <a:lnTo>
                  <a:pt x="7225694" y="3764258"/>
                </a:lnTo>
                <a:close/>
                <a:moveTo>
                  <a:pt x="2833787" y="6380905"/>
                </a:moveTo>
                <a:cubicBezTo>
                  <a:pt x="2824957" y="6397506"/>
                  <a:pt x="2817186" y="6415167"/>
                  <a:pt x="2810475" y="6433887"/>
                </a:cubicBezTo>
                <a:cubicBezTo>
                  <a:pt x="2811578" y="6438214"/>
                  <a:pt x="2813608" y="6441746"/>
                  <a:pt x="2816567" y="6444484"/>
                </a:cubicBezTo>
                <a:cubicBezTo>
                  <a:pt x="2819526" y="6447221"/>
                  <a:pt x="2823146" y="6448635"/>
                  <a:pt x="2827428" y="6448722"/>
                </a:cubicBezTo>
                <a:cubicBezTo>
                  <a:pt x="2829637" y="6442188"/>
                  <a:pt x="2832638" y="6432474"/>
                  <a:pt x="2836436" y="6419582"/>
                </a:cubicBezTo>
                <a:cubicBezTo>
                  <a:pt x="2840233" y="6406690"/>
                  <a:pt x="2844295" y="6398036"/>
                  <a:pt x="2848622" y="6393621"/>
                </a:cubicBezTo>
                <a:close/>
                <a:moveTo>
                  <a:pt x="2874053" y="6306729"/>
                </a:moveTo>
                <a:lnTo>
                  <a:pt x="2863457" y="6319445"/>
                </a:lnTo>
                <a:lnTo>
                  <a:pt x="2863456" y="6325802"/>
                </a:lnTo>
                <a:lnTo>
                  <a:pt x="2867696" y="6325802"/>
                </a:lnTo>
                <a:cubicBezTo>
                  <a:pt x="2871846" y="6325979"/>
                  <a:pt x="2874672" y="6325626"/>
                  <a:pt x="2876173" y="6324743"/>
                </a:cubicBezTo>
                <a:cubicBezTo>
                  <a:pt x="2877674" y="6323860"/>
                  <a:pt x="2878381" y="6321387"/>
                  <a:pt x="2878293" y="6317325"/>
                </a:cubicBezTo>
                <a:close/>
                <a:moveTo>
                  <a:pt x="2897366" y="6272820"/>
                </a:moveTo>
                <a:lnTo>
                  <a:pt x="2893128" y="6281297"/>
                </a:lnTo>
                <a:cubicBezTo>
                  <a:pt x="2895600" y="6279178"/>
                  <a:pt x="2897013" y="6277058"/>
                  <a:pt x="2897366" y="6274939"/>
                </a:cubicBezTo>
                <a:close/>
                <a:moveTo>
                  <a:pt x="7203604" y="3673737"/>
                </a:moveTo>
                <a:cubicBezTo>
                  <a:pt x="7207203" y="3679403"/>
                  <a:pt x="7211346" y="3685981"/>
                  <a:pt x="7216035" y="3693466"/>
                </a:cubicBezTo>
                <a:cubicBezTo>
                  <a:pt x="7220722" y="3700952"/>
                  <a:pt x="7223957" y="3708072"/>
                  <a:pt x="7225737" y="3714828"/>
                </a:cubicBezTo>
                <a:cubicBezTo>
                  <a:pt x="7227197" y="3709014"/>
                  <a:pt x="7225749" y="3702471"/>
                  <a:pt x="7221394" y="3695197"/>
                </a:cubicBezTo>
                <a:lnTo>
                  <a:pt x="7219598" y="3671571"/>
                </a:lnTo>
                <a:close/>
                <a:moveTo>
                  <a:pt x="2644318" y="6394633"/>
                </a:moveTo>
                <a:cubicBezTo>
                  <a:pt x="2646503" y="6398895"/>
                  <a:pt x="2647813" y="6403573"/>
                  <a:pt x="2648252" y="6408668"/>
                </a:cubicBezTo>
                <a:cubicBezTo>
                  <a:pt x="2648690" y="6413762"/>
                  <a:pt x="2646557" y="6417634"/>
                  <a:pt x="2641853" y="6420282"/>
                </a:cubicBezTo>
                <a:cubicBezTo>
                  <a:pt x="2639668" y="6416020"/>
                  <a:pt x="2638357" y="6411341"/>
                  <a:pt x="2637919" y="6406247"/>
                </a:cubicBezTo>
                <a:cubicBezTo>
                  <a:pt x="2637482" y="6401153"/>
                  <a:pt x="2639615" y="6397281"/>
                  <a:pt x="2644318" y="6394633"/>
                </a:cubicBezTo>
                <a:close/>
                <a:moveTo>
                  <a:pt x="2219529" y="6612757"/>
                </a:moveTo>
                <a:cubicBezTo>
                  <a:pt x="2221713" y="6617019"/>
                  <a:pt x="2223024" y="6621698"/>
                  <a:pt x="2223462" y="6626792"/>
                </a:cubicBezTo>
                <a:cubicBezTo>
                  <a:pt x="2223900" y="6631887"/>
                  <a:pt x="2221767" y="6635759"/>
                  <a:pt x="2217063" y="6638408"/>
                </a:cubicBezTo>
                <a:cubicBezTo>
                  <a:pt x="2214879" y="6634145"/>
                  <a:pt x="2213569" y="6629467"/>
                  <a:pt x="2213130" y="6624371"/>
                </a:cubicBezTo>
                <a:cubicBezTo>
                  <a:pt x="2212693" y="6619278"/>
                  <a:pt x="2214825" y="6615406"/>
                  <a:pt x="2219529" y="6612757"/>
                </a:cubicBezTo>
                <a:close/>
                <a:moveTo>
                  <a:pt x="7193197" y="3524346"/>
                </a:moveTo>
                <a:lnTo>
                  <a:pt x="7199000" y="3538163"/>
                </a:lnTo>
                <a:cubicBezTo>
                  <a:pt x="7197935" y="3542660"/>
                  <a:pt x="7197326" y="3547656"/>
                  <a:pt x="7197169" y="3553154"/>
                </a:cubicBezTo>
                <a:cubicBezTo>
                  <a:pt x="7197012" y="3558650"/>
                  <a:pt x="7197129" y="3563831"/>
                  <a:pt x="7197519" y="3568692"/>
                </a:cubicBezTo>
                <a:cubicBezTo>
                  <a:pt x="7202359" y="3576087"/>
                  <a:pt x="7203925" y="3584206"/>
                  <a:pt x="7202222" y="3593048"/>
                </a:cubicBezTo>
                <a:cubicBezTo>
                  <a:pt x="7199216" y="3592841"/>
                  <a:pt x="7197231" y="3594338"/>
                  <a:pt x="7196267" y="3597541"/>
                </a:cubicBezTo>
                <a:cubicBezTo>
                  <a:pt x="7195302" y="3600743"/>
                  <a:pt x="7195951" y="3602515"/>
                  <a:pt x="7198215" y="3602858"/>
                </a:cubicBezTo>
                <a:lnTo>
                  <a:pt x="7194927" y="3622118"/>
                </a:lnTo>
                <a:lnTo>
                  <a:pt x="7200360" y="3643567"/>
                </a:lnTo>
                <a:lnTo>
                  <a:pt x="7196723" y="3645745"/>
                </a:lnTo>
                <a:lnTo>
                  <a:pt x="7204344" y="3658473"/>
                </a:lnTo>
                <a:lnTo>
                  <a:pt x="7215614" y="3656664"/>
                </a:lnTo>
                <a:cubicBezTo>
                  <a:pt x="7214190" y="3656180"/>
                  <a:pt x="7213585" y="3655512"/>
                  <a:pt x="7213798" y="3654665"/>
                </a:cubicBezTo>
                <a:cubicBezTo>
                  <a:pt x="7214010" y="3653817"/>
                  <a:pt x="7214859" y="3653515"/>
                  <a:pt x="7216343" y="3653758"/>
                </a:cubicBezTo>
                <a:lnTo>
                  <a:pt x="7215624" y="3644308"/>
                </a:lnTo>
                <a:cubicBezTo>
                  <a:pt x="7216987" y="3644263"/>
                  <a:pt x="7217715" y="3642901"/>
                  <a:pt x="7217809" y="3640221"/>
                </a:cubicBezTo>
                <a:cubicBezTo>
                  <a:pt x="7217901" y="3637540"/>
                  <a:pt x="7217904" y="3635996"/>
                  <a:pt x="7217813" y="3635586"/>
                </a:cubicBezTo>
                <a:lnTo>
                  <a:pt x="7217476" y="3606146"/>
                </a:lnTo>
                <a:cubicBezTo>
                  <a:pt x="7214868" y="3601017"/>
                  <a:pt x="7211923" y="3591459"/>
                  <a:pt x="7208641" y="3577471"/>
                </a:cubicBezTo>
                <a:cubicBezTo>
                  <a:pt x="7205360" y="3563482"/>
                  <a:pt x="7204324" y="3554016"/>
                  <a:pt x="7205532" y="3549073"/>
                </a:cubicBezTo>
                <a:lnTo>
                  <a:pt x="7217891" y="3549084"/>
                </a:lnTo>
                <a:cubicBezTo>
                  <a:pt x="7216477" y="3544835"/>
                  <a:pt x="7215225" y="3540335"/>
                  <a:pt x="7214131" y="3535586"/>
                </a:cubicBezTo>
                <a:cubicBezTo>
                  <a:pt x="7213038" y="3530838"/>
                  <a:pt x="7212966" y="3526249"/>
                  <a:pt x="7213916" y="3521819"/>
                </a:cubicBezTo>
                <a:lnTo>
                  <a:pt x="7203736" y="3525446"/>
                </a:lnTo>
                <a:close/>
                <a:moveTo>
                  <a:pt x="7211402" y="3488743"/>
                </a:moveTo>
                <a:cubicBezTo>
                  <a:pt x="7212976" y="3490683"/>
                  <a:pt x="7213095" y="3492259"/>
                  <a:pt x="7211760" y="3493469"/>
                </a:cubicBezTo>
                <a:lnTo>
                  <a:pt x="7218652" y="3509104"/>
                </a:lnTo>
                <a:lnTo>
                  <a:pt x="7223737" y="3513470"/>
                </a:lnTo>
                <a:cubicBezTo>
                  <a:pt x="7223953" y="3509532"/>
                  <a:pt x="7223805" y="3505504"/>
                  <a:pt x="7223294" y="3501384"/>
                </a:cubicBezTo>
                <a:cubicBezTo>
                  <a:pt x="7222782" y="3497265"/>
                  <a:pt x="7221726" y="3493781"/>
                  <a:pt x="7220123" y="3490932"/>
                </a:cubicBezTo>
                <a:cubicBezTo>
                  <a:pt x="7217946" y="3487294"/>
                  <a:pt x="7215038" y="3486566"/>
                  <a:pt x="7211402" y="3488743"/>
                </a:cubicBezTo>
                <a:close/>
                <a:moveTo>
                  <a:pt x="7191771" y="3493087"/>
                </a:moveTo>
                <a:lnTo>
                  <a:pt x="7196126" y="3500360"/>
                </a:lnTo>
                <a:cubicBezTo>
                  <a:pt x="7196483" y="3498808"/>
                  <a:pt x="7196591" y="3497097"/>
                  <a:pt x="7196448" y="3495227"/>
                </a:cubicBezTo>
                <a:cubicBezTo>
                  <a:pt x="7196307" y="3493356"/>
                  <a:pt x="7195960" y="3491918"/>
                  <a:pt x="7195408" y="3490910"/>
                </a:cubicBezTo>
                <a:close/>
                <a:moveTo>
                  <a:pt x="7182757" y="3412028"/>
                </a:moveTo>
                <a:cubicBezTo>
                  <a:pt x="7181582" y="3412731"/>
                  <a:pt x="7180112" y="3414229"/>
                  <a:pt x="7178346" y="3416522"/>
                </a:cubicBezTo>
                <a:cubicBezTo>
                  <a:pt x="7176580" y="3418814"/>
                  <a:pt x="7176108" y="3420950"/>
                  <a:pt x="7176931" y="3422927"/>
                </a:cubicBezTo>
                <a:cubicBezTo>
                  <a:pt x="7177567" y="3423730"/>
                  <a:pt x="7178566" y="3423852"/>
                  <a:pt x="7179930" y="3423293"/>
                </a:cubicBezTo>
                <a:cubicBezTo>
                  <a:pt x="7181293" y="3422734"/>
                  <a:pt x="7182475" y="3422129"/>
                  <a:pt x="7183476" y="3421479"/>
                </a:cubicBezTo>
                <a:close/>
                <a:moveTo>
                  <a:pt x="2838234" y="5969379"/>
                </a:moveTo>
                <a:cubicBezTo>
                  <a:pt x="2837236" y="5969957"/>
                  <a:pt x="2836479" y="5970725"/>
                  <a:pt x="2835967" y="5971683"/>
                </a:cubicBezTo>
                <a:cubicBezTo>
                  <a:pt x="2835453" y="5972641"/>
                  <a:pt x="2835197" y="5973172"/>
                  <a:pt x="2835195" y="5973274"/>
                </a:cubicBezTo>
                <a:cubicBezTo>
                  <a:pt x="2835686" y="5974519"/>
                  <a:pt x="2836604" y="5976019"/>
                  <a:pt x="2837951" y="5977775"/>
                </a:cubicBezTo>
                <a:lnTo>
                  <a:pt x="2842960" y="5979345"/>
                </a:lnTo>
                <a:lnTo>
                  <a:pt x="2843027" y="5979169"/>
                </a:lnTo>
                <a:lnTo>
                  <a:pt x="2843662" y="5976278"/>
                </a:lnTo>
                <a:cubicBezTo>
                  <a:pt x="2843216" y="5974806"/>
                  <a:pt x="2842706" y="5973521"/>
                  <a:pt x="2842130" y="5972418"/>
                </a:cubicBezTo>
                <a:cubicBezTo>
                  <a:pt x="2841353" y="5969933"/>
                  <a:pt x="2840055" y="5968919"/>
                  <a:pt x="2838234" y="5969379"/>
                </a:cubicBezTo>
                <a:close/>
                <a:moveTo>
                  <a:pt x="2413444" y="6187504"/>
                </a:moveTo>
                <a:cubicBezTo>
                  <a:pt x="2412445" y="6188082"/>
                  <a:pt x="2411690" y="6188850"/>
                  <a:pt x="2411177" y="6189808"/>
                </a:cubicBezTo>
                <a:cubicBezTo>
                  <a:pt x="2410664" y="6190766"/>
                  <a:pt x="2410408" y="6191297"/>
                  <a:pt x="2410405" y="6191399"/>
                </a:cubicBezTo>
                <a:cubicBezTo>
                  <a:pt x="2410895" y="6192643"/>
                  <a:pt x="2411816" y="6194145"/>
                  <a:pt x="2413162" y="6195899"/>
                </a:cubicBezTo>
                <a:cubicBezTo>
                  <a:pt x="2414507" y="6197655"/>
                  <a:pt x="2416186" y="6198181"/>
                  <a:pt x="2418196" y="6197478"/>
                </a:cubicBezTo>
                <a:cubicBezTo>
                  <a:pt x="2419093" y="6196898"/>
                  <a:pt x="2419318" y="6195872"/>
                  <a:pt x="2418873" y="6194403"/>
                </a:cubicBezTo>
                <a:cubicBezTo>
                  <a:pt x="2418427" y="6192932"/>
                  <a:pt x="2417917" y="6191645"/>
                  <a:pt x="2417340" y="6190543"/>
                </a:cubicBezTo>
                <a:cubicBezTo>
                  <a:pt x="2416564" y="6188058"/>
                  <a:pt x="2415266" y="6187044"/>
                  <a:pt x="2413444" y="6187504"/>
                </a:cubicBezTo>
                <a:close/>
                <a:moveTo>
                  <a:pt x="2866366" y="5915194"/>
                </a:moveTo>
                <a:lnTo>
                  <a:pt x="2866072" y="5915426"/>
                </a:lnTo>
                <a:lnTo>
                  <a:pt x="2866143" y="5915644"/>
                </a:lnTo>
                <a:close/>
                <a:moveTo>
                  <a:pt x="2522013" y="6091725"/>
                </a:moveTo>
                <a:cubicBezTo>
                  <a:pt x="2522589" y="6092827"/>
                  <a:pt x="2523599" y="6093877"/>
                  <a:pt x="2525042" y="6094872"/>
                </a:cubicBezTo>
                <a:cubicBezTo>
                  <a:pt x="2526484" y="6095866"/>
                  <a:pt x="2527756" y="6096179"/>
                  <a:pt x="2528854" y="6095808"/>
                </a:cubicBezTo>
                <a:cubicBezTo>
                  <a:pt x="2531023" y="6094367"/>
                  <a:pt x="2531718" y="6092404"/>
                  <a:pt x="2530942" y="6089919"/>
                </a:cubicBezTo>
                <a:close/>
                <a:moveTo>
                  <a:pt x="2527706" y="6052299"/>
                </a:moveTo>
                <a:cubicBezTo>
                  <a:pt x="2527602" y="6052297"/>
                  <a:pt x="2527311" y="6052538"/>
                  <a:pt x="2526828" y="6053024"/>
                </a:cubicBezTo>
                <a:cubicBezTo>
                  <a:pt x="2526343" y="6053509"/>
                  <a:pt x="2526290" y="6054249"/>
                  <a:pt x="2526661" y="6055244"/>
                </a:cubicBezTo>
                <a:cubicBezTo>
                  <a:pt x="2527120" y="6057065"/>
                  <a:pt x="2528103" y="6057413"/>
                  <a:pt x="2529607" y="6056289"/>
                </a:cubicBezTo>
                <a:lnTo>
                  <a:pt x="2535591" y="6053437"/>
                </a:lnTo>
                <a:cubicBezTo>
                  <a:pt x="2534483" y="6051110"/>
                  <a:pt x="2531854" y="6050731"/>
                  <a:pt x="2527706" y="6052299"/>
                </a:cubicBezTo>
                <a:close/>
                <a:moveTo>
                  <a:pt x="7165491" y="3209930"/>
                </a:moveTo>
                <a:lnTo>
                  <a:pt x="7169846" y="3217203"/>
                </a:lnTo>
                <a:lnTo>
                  <a:pt x="7168398" y="3210659"/>
                </a:lnTo>
                <a:close/>
                <a:moveTo>
                  <a:pt x="2896424" y="5716479"/>
                </a:moveTo>
                <a:lnTo>
                  <a:pt x="2900801" y="5746214"/>
                </a:lnTo>
                <a:lnTo>
                  <a:pt x="2892445" y="5769774"/>
                </a:lnTo>
                <a:cubicBezTo>
                  <a:pt x="2894306" y="5774752"/>
                  <a:pt x="2894505" y="5779451"/>
                  <a:pt x="2893041" y="5783871"/>
                </a:cubicBezTo>
                <a:cubicBezTo>
                  <a:pt x="2891577" y="5788291"/>
                  <a:pt x="2891538" y="5792490"/>
                  <a:pt x="2892924" y="5796469"/>
                </a:cubicBezTo>
                <a:lnTo>
                  <a:pt x="2895775" y="5802454"/>
                </a:lnTo>
                <a:cubicBezTo>
                  <a:pt x="2889163" y="5815547"/>
                  <a:pt x="2884844" y="5828314"/>
                  <a:pt x="2882815" y="5840753"/>
                </a:cubicBezTo>
                <a:cubicBezTo>
                  <a:pt x="2880786" y="5853193"/>
                  <a:pt x="2877701" y="5865983"/>
                  <a:pt x="2873559" y="5879123"/>
                </a:cubicBezTo>
                <a:cubicBezTo>
                  <a:pt x="2875483" y="5884020"/>
                  <a:pt x="2876054" y="5888642"/>
                  <a:pt x="2875271" y="5892993"/>
                </a:cubicBezTo>
                <a:lnTo>
                  <a:pt x="2875856" y="5897727"/>
                </a:lnTo>
                <a:lnTo>
                  <a:pt x="2886770" y="5878627"/>
                </a:lnTo>
                <a:cubicBezTo>
                  <a:pt x="2887741" y="5874301"/>
                  <a:pt x="2891626" y="5863881"/>
                  <a:pt x="2898426" y="5847368"/>
                </a:cubicBezTo>
                <a:cubicBezTo>
                  <a:pt x="2901826" y="5839111"/>
                  <a:pt x="2904497" y="5832643"/>
                  <a:pt x="2906439" y="5827963"/>
                </a:cubicBezTo>
                <a:lnTo>
                  <a:pt x="2909110" y="5821604"/>
                </a:lnTo>
                <a:lnTo>
                  <a:pt x="2909268" y="5820502"/>
                </a:lnTo>
                <a:cubicBezTo>
                  <a:pt x="2908176" y="5818320"/>
                  <a:pt x="2907769" y="5815964"/>
                  <a:pt x="2908044" y="5813437"/>
                </a:cubicBezTo>
                <a:lnTo>
                  <a:pt x="2909799" y="5811905"/>
                </a:lnTo>
                <a:lnTo>
                  <a:pt x="2909673" y="5808650"/>
                </a:lnTo>
                <a:lnTo>
                  <a:pt x="2903565" y="5808533"/>
                </a:lnTo>
                <a:lnTo>
                  <a:pt x="2898249" y="5828199"/>
                </a:lnTo>
                <a:cubicBezTo>
                  <a:pt x="2893958" y="5820045"/>
                  <a:pt x="2893133" y="5811464"/>
                  <a:pt x="2895775" y="5802454"/>
                </a:cubicBezTo>
                <a:cubicBezTo>
                  <a:pt x="2897211" y="5789736"/>
                  <a:pt x="2899010" y="5777457"/>
                  <a:pt x="2901172" y="5765616"/>
                </a:cubicBezTo>
                <a:cubicBezTo>
                  <a:pt x="2903333" y="5753778"/>
                  <a:pt x="2904634" y="5741736"/>
                  <a:pt x="2905072" y="5729493"/>
                </a:cubicBezTo>
                <a:cubicBezTo>
                  <a:pt x="2903982" y="5727310"/>
                  <a:pt x="2902837" y="5724693"/>
                  <a:pt x="2901639" y="5721644"/>
                </a:cubicBezTo>
                <a:cubicBezTo>
                  <a:pt x="2900441" y="5718594"/>
                  <a:pt x="2900032" y="5716239"/>
                  <a:pt x="2900414" y="5714578"/>
                </a:cubicBezTo>
                <a:close/>
                <a:moveTo>
                  <a:pt x="2632317" y="5870202"/>
                </a:moveTo>
                <a:lnTo>
                  <a:pt x="2630940" y="5873396"/>
                </a:lnTo>
                <a:lnTo>
                  <a:pt x="2632181" y="5911966"/>
                </a:lnTo>
                <a:cubicBezTo>
                  <a:pt x="2630064" y="5912873"/>
                  <a:pt x="2628315" y="5913910"/>
                  <a:pt x="2626933" y="5915078"/>
                </a:cubicBezTo>
                <a:cubicBezTo>
                  <a:pt x="2625553" y="5916247"/>
                  <a:pt x="2625275" y="5917806"/>
                  <a:pt x="2626102" y="5919757"/>
                </a:cubicBezTo>
                <a:cubicBezTo>
                  <a:pt x="2628131" y="5923584"/>
                  <a:pt x="2629065" y="5926402"/>
                  <a:pt x="2628906" y="5928211"/>
                </a:cubicBezTo>
                <a:cubicBezTo>
                  <a:pt x="2628748" y="5930021"/>
                  <a:pt x="2626738" y="5931795"/>
                  <a:pt x="2622876" y="5933532"/>
                </a:cubicBezTo>
                <a:cubicBezTo>
                  <a:pt x="2624879" y="5937525"/>
                  <a:pt x="2626574" y="5941510"/>
                  <a:pt x="2627960" y="5945491"/>
                </a:cubicBezTo>
                <a:cubicBezTo>
                  <a:pt x="2629347" y="5949470"/>
                  <a:pt x="2629805" y="5953432"/>
                  <a:pt x="2629339" y="5957377"/>
                </a:cubicBezTo>
                <a:lnTo>
                  <a:pt x="2632190" y="5963361"/>
                </a:lnTo>
                <a:cubicBezTo>
                  <a:pt x="2634993" y="5953510"/>
                  <a:pt x="2637860" y="5943475"/>
                  <a:pt x="2640794" y="5933256"/>
                </a:cubicBezTo>
                <a:lnTo>
                  <a:pt x="2643137" y="5921945"/>
                </a:lnTo>
                <a:lnTo>
                  <a:pt x="2636243" y="5910799"/>
                </a:lnTo>
                <a:cubicBezTo>
                  <a:pt x="2632632" y="5903545"/>
                  <a:pt x="2632605" y="5896420"/>
                  <a:pt x="2636156" y="5889424"/>
                </a:cubicBezTo>
                <a:cubicBezTo>
                  <a:pt x="2634829" y="5885568"/>
                  <a:pt x="2633603" y="5879677"/>
                  <a:pt x="2632478" y="5871749"/>
                </a:cubicBezTo>
                <a:close/>
                <a:moveTo>
                  <a:pt x="2787661" y="5770744"/>
                </a:moveTo>
                <a:cubicBezTo>
                  <a:pt x="2788644" y="5773130"/>
                  <a:pt x="2790239" y="5775838"/>
                  <a:pt x="2792447" y="5778865"/>
                </a:cubicBezTo>
                <a:cubicBezTo>
                  <a:pt x="2794655" y="5781892"/>
                  <a:pt x="2797271" y="5782890"/>
                  <a:pt x="2800297" y="5781856"/>
                </a:cubicBezTo>
                <a:lnTo>
                  <a:pt x="2802291" y="5780905"/>
                </a:lnTo>
                <a:close/>
                <a:moveTo>
                  <a:pt x="2930713" y="5680564"/>
                </a:moveTo>
                <a:lnTo>
                  <a:pt x="2919696" y="5688260"/>
                </a:lnTo>
                <a:cubicBezTo>
                  <a:pt x="2920390" y="5689612"/>
                  <a:pt x="2921876" y="5691658"/>
                  <a:pt x="2924149" y="5694399"/>
                </a:cubicBezTo>
                <a:cubicBezTo>
                  <a:pt x="2926424" y="5697140"/>
                  <a:pt x="2928170" y="5698449"/>
                  <a:pt x="2929387" y="5698329"/>
                </a:cubicBezTo>
                <a:cubicBezTo>
                  <a:pt x="2932239" y="5696715"/>
                  <a:pt x="2933565" y="5694146"/>
                  <a:pt x="2933363" y="5690621"/>
                </a:cubicBezTo>
                <a:cubicBezTo>
                  <a:pt x="2933164" y="5687097"/>
                  <a:pt x="2932279" y="5683744"/>
                  <a:pt x="2930713" y="5680564"/>
                </a:cubicBezTo>
                <a:close/>
                <a:moveTo>
                  <a:pt x="7145187" y="3155392"/>
                </a:moveTo>
                <a:lnTo>
                  <a:pt x="7146276" y="3157211"/>
                </a:lnTo>
                <a:cubicBezTo>
                  <a:pt x="7149420" y="3163150"/>
                  <a:pt x="7153659" y="3164729"/>
                  <a:pt x="7158993" y="3161947"/>
                </a:cubicBezTo>
                <a:close/>
                <a:moveTo>
                  <a:pt x="2471635" y="5934604"/>
                </a:moveTo>
                <a:lnTo>
                  <a:pt x="2472708" y="5941897"/>
                </a:lnTo>
                <a:lnTo>
                  <a:pt x="2475456" y="5932784"/>
                </a:lnTo>
                <a:close/>
                <a:moveTo>
                  <a:pt x="2932482" y="5657779"/>
                </a:moveTo>
                <a:lnTo>
                  <a:pt x="2933300" y="5658717"/>
                </a:lnTo>
                <a:lnTo>
                  <a:pt x="2926584" y="5665836"/>
                </a:lnTo>
                <a:lnTo>
                  <a:pt x="2934893" y="5668782"/>
                </a:lnTo>
                <a:cubicBezTo>
                  <a:pt x="2936116" y="5668251"/>
                  <a:pt x="2937657" y="5667415"/>
                  <a:pt x="2939511" y="5666276"/>
                </a:cubicBezTo>
                <a:cubicBezTo>
                  <a:pt x="2941365" y="5665137"/>
                  <a:pt x="2942169" y="5664042"/>
                  <a:pt x="2941920" y="5662987"/>
                </a:cubicBezTo>
                <a:cubicBezTo>
                  <a:pt x="2940744" y="5661049"/>
                  <a:pt x="2938752" y="5659652"/>
                  <a:pt x="2935946" y="5658795"/>
                </a:cubicBezTo>
                <a:close/>
                <a:moveTo>
                  <a:pt x="2362870" y="5988868"/>
                </a:moveTo>
                <a:cubicBezTo>
                  <a:pt x="2363854" y="5991254"/>
                  <a:pt x="2365451" y="5993962"/>
                  <a:pt x="2367657" y="5996990"/>
                </a:cubicBezTo>
                <a:cubicBezTo>
                  <a:pt x="2369864" y="6000017"/>
                  <a:pt x="2372481" y="6001014"/>
                  <a:pt x="2375507" y="5999980"/>
                </a:cubicBezTo>
                <a:lnTo>
                  <a:pt x="2377502" y="5999030"/>
                </a:lnTo>
                <a:close/>
                <a:moveTo>
                  <a:pt x="2506924" y="5902483"/>
                </a:moveTo>
                <a:lnTo>
                  <a:pt x="2500905" y="5913683"/>
                </a:lnTo>
                <a:lnTo>
                  <a:pt x="2504598" y="5916453"/>
                </a:lnTo>
                <a:cubicBezTo>
                  <a:pt x="2507449" y="5914840"/>
                  <a:pt x="2508775" y="5912270"/>
                  <a:pt x="2508574" y="5908746"/>
                </a:cubicBezTo>
                <a:close/>
                <a:moveTo>
                  <a:pt x="2503270" y="5876642"/>
                </a:moveTo>
                <a:lnTo>
                  <a:pt x="2501730" y="5878964"/>
                </a:lnTo>
                <a:lnTo>
                  <a:pt x="2501687" y="5879393"/>
                </a:lnTo>
                <a:close/>
                <a:moveTo>
                  <a:pt x="7176522" y="3067464"/>
                </a:moveTo>
                <a:lnTo>
                  <a:pt x="7174334" y="3076185"/>
                </a:lnTo>
                <a:cubicBezTo>
                  <a:pt x="7175817" y="3076428"/>
                  <a:pt x="7176939" y="3076581"/>
                  <a:pt x="7177696" y="3076641"/>
                </a:cubicBezTo>
                <a:cubicBezTo>
                  <a:pt x="7178454" y="3076702"/>
                  <a:pt x="7178665" y="3077399"/>
                  <a:pt x="7178330" y="3078732"/>
                </a:cubicBezTo>
                <a:cubicBezTo>
                  <a:pt x="7179115" y="3080732"/>
                  <a:pt x="7178991" y="3083275"/>
                  <a:pt x="7177960" y="3086365"/>
                </a:cubicBezTo>
                <a:lnTo>
                  <a:pt x="7172134" y="3097263"/>
                </a:lnTo>
                <a:lnTo>
                  <a:pt x="7166321" y="3095804"/>
                </a:lnTo>
                <a:cubicBezTo>
                  <a:pt x="7167465" y="3102529"/>
                  <a:pt x="7168430" y="3106892"/>
                  <a:pt x="7169216" y="3108891"/>
                </a:cubicBezTo>
                <a:cubicBezTo>
                  <a:pt x="7168453" y="3116553"/>
                  <a:pt x="7167688" y="3124216"/>
                  <a:pt x="7166925" y="3131878"/>
                </a:cubicBezTo>
                <a:cubicBezTo>
                  <a:pt x="7166161" y="3139539"/>
                  <a:pt x="7167758" y="3147023"/>
                  <a:pt x="7171720" y="3154326"/>
                </a:cubicBezTo>
                <a:lnTo>
                  <a:pt x="7174246" y="3175045"/>
                </a:lnTo>
                <a:cubicBezTo>
                  <a:pt x="7172789" y="3178541"/>
                  <a:pt x="7172695" y="3181995"/>
                  <a:pt x="7173964" y="3185403"/>
                </a:cubicBezTo>
                <a:cubicBezTo>
                  <a:pt x="7175232" y="3188812"/>
                  <a:pt x="7176774" y="3191902"/>
                  <a:pt x="7178590" y="3194676"/>
                </a:cubicBezTo>
                <a:cubicBezTo>
                  <a:pt x="7182580" y="3203403"/>
                  <a:pt x="7183842" y="3213763"/>
                  <a:pt x="7182379" y="3225755"/>
                </a:cubicBezTo>
                <a:cubicBezTo>
                  <a:pt x="7180914" y="3237748"/>
                  <a:pt x="7182177" y="3248108"/>
                  <a:pt x="7186167" y="3256834"/>
                </a:cubicBezTo>
                <a:lnTo>
                  <a:pt x="7182160" y="3266644"/>
                </a:lnTo>
                <a:cubicBezTo>
                  <a:pt x="7183315" y="3270893"/>
                  <a:pt x="7183901" y="3275482"/>
                  <a:pt x="7183920" y="3280411"/>
                </a:cubicBezTo>
                <a:cubicBezTo>
                  <a:pt x="7183938" y="3285341"/>
                  <a:pt x="7184070" y="3290202"/>
                  <a:pt x="7184315" y="3294995"/>
                </a:cubicBezTo>
                <a:lnTo>
                  <a:pt x="7191936" y="3307724"/>
                </a:lnTo>
                <a:cubicBezTo>
                  <a:pt x="7197160" y="3301405"/>
                  <a:pt x="7200089" y="3293064"/>
                  <a:pt x="7200727" y="3282698"/>
                </a:cubicBezTo>
                <a:cubicBezTo>
                  <a:pt x="7201366" y="3272331"/>
                  <a:pt x="7200024" y="3264078"/>
                  <a:pt x="7196706" y="3257934"/>
                </a:cubicBezTo>
                <a:cubicBezTo>
                  <a:pt x="7198645" y="3256875"/>
                  <a:pt x="7200221" y="3255726"/>
                  <a:pt x="7201434" y="3254485"/>
                </a:cubicBezTo>
                <a:cubicBezTo>
                  <a:pt x="7202646" y="3253244"/>
                  <a:pt x="7202769" y="3251730"/>
                  <a:pt x="7201802" y="3249942"/>
                </a:cubicBezTo>
                <a:cubicBezTo>
                  <a:pt x="7199874" y="3247236"/>
                  <a:pt x="7198377" y="3244737"/>
                  <a:pt x="7197311" y="3242442"/>
                </a:cubicBezTo>
                <a:cubicBezTo>
                  <a:pt x="7196244" y="3240146"/>
                  <a:pt x="7197383" y="3237922"/>
                  <a:pt x="7200724" y="3235766"/>
                </a:cubicBezTo>
                <a:lnTo>
                  <a:pt x="7187703" y="3164517"/>
                </a:lnTo>
                <a:cubicBezTo>
                  <a:pt x="7193461" y="3161068"/>
                  <a:pt x="7195403" y="3157436"/>
                  <a:pt x="7193528" y="3153618"/>
                </a:cubicBezTo>
                <a:cubicBezTo>
                  <a:pt x="7191244" y="3150149"/>
                  <a:pt x="7190095" y="3147543"/>
                  <a:pt x="7190083" y="3145801"/>
                </a:cubicBezTo>
                <a:cubicBezTo>
                  <a:pt x="7190068" y="3144060"/>
                  <a:pt x="7191827" y="3142183"/>
                  <a:pt x="7195358" y="3140172"/>
                </a:cubicBezTo>
                <a:lnTo>
                  <a:pt x="7193562" y="3116545"/>
                </a:lnTo>
                <a:cubicBezTo>
                  <a:pt x="7191816" y="3113628"/>
                  <a:pt x="7189502" y="3108736"/>
                  <a:pt x="7186624" y="3101864"/>
                </a:cubicBezTo>
                <a:cubicBezTo>
                  <a:pt x="7183744" y="3094994"/>
                  <a:pt x="7180980" y="3087283"/>
                  <a:pt x="7178330" y="3078732"/>
                </a:cubicBezTo>
                <a:cubicBezTo>
                  <a:pt x="7178092" y="3073522"/>
                  <a:pt x="7177489" y="3069766"/>
                  <a:pt x="7176522" y="3067464"/>
                </a:cubicBezTo>
                <a:close/>
                <a:moveTo>
                  <a:pt x="7166006" y="3041647"/>
                </a:moveTo>
                <a:lnTo>
                  <a:pt x="7162369" y="3043826"/>
                </a:lnTo>
                <a:lnTo>
                  <a:pt x="7162410" y="3045836"/>
                </a:lnTo>
                <a:close/>
                <a:moveTo>
                  <a:pt x="7181654" y="3019310"/>
                </a:moveTo>
                <a:cubicBezTo>
                  <a:pt x="7179245" y="3020958"/>
                  <a:pt x="7177064" y="3022470"/>
                  <a:pt x="7175108" y="3023846"/>
                </a:cubicBezTo>
                <a:cubicBezTo>
                  <a:pt x="7175580" y="3028504"/>
                  <a:pt x="7176167" y="3033093"/>
                  <a:pt x="7176868" y="3037615"/>
                </a:cubicBezTo>
                <a:cubicBezTo>
                  <a:pt x="7177568" y="3042136"/>
                  <a:pt x="7177700" y="3046996"/>
                  <a:pt x="7177263" y="3052199"/>
                </a:cubicBezTo>
                <a:cubicBezTo>
                  <a:pt x="7180900" y="3050021"/>
                  <a:pt x="7185626" y="3049661"/>
                  <a:pt x="7191439" y="3051121"/>
                </a:cubicBezTo>
                <a:lnTo>
                  <a:pt x="7186006" y="3029672"/>
                </a:lnTo>
                <a:cubicBezTo>
                  <a:pt x="7186439" y="3028075"/>
                  <a:pt x="7186850" y="3026182"/>
                  <a:pt x="7187238" y="3023994"/>
                </a:cubicBezTo>
                <a:cubicBezTo>
                  <a:pt x="7187626" y="3021806"/>
                  <a:pt x="7187582" y="3020186"/>
                  <a:pt x="7187106" y="3019133"/>
                </a:cubicBezTo>
                <a:cubicBezTo>
                  <a:pt x="7185880" y="3017602"/>
                  <a:pt x="7184063" y="3017661"/>
                  <a:pt x="7181654" y="3019310"/>
                </a:cubicBezTo>
                <a:close/>
                <a:moveTo>
                  <a:pt x="2209395" y="5929966"/>
                </a:moveTo>
                <a:cubicBezTo>
                  <a:pt x="2207575" y="5930425"/>
                  <a:pt x="2207226" y="5931407"/>
                  <a:pt x="2208350" y="5932912"/>
                </a:cubicBezTo>
                <a:cubicBezTo>
                  <a:pt x="2208906" y="5933972"/>
                  <a:pt x="2209956" y="5935104"/>
                  <a:pt x="2211497" y="5936306"/>
                </a:cubicBezTo>
                <a:lnTo>
                  <a:pt x="2214703" y="5938158"/>
                </a:lnTo>
                <a:lnTo>
                  <a:pt x="2214388" y="5936002"/>
                </a:lnTo>
                <a:lnTo>
                  <a:pt x="2213880" y="5928394"/>
                </a:lnTo>
                <a:lnTo>
                  <a:pt x="2213385" y="5928065"/>
                </a:lnTo>
                <a:close/>
                <a:moveTo>
                  <a:pt x="7151896" y="2968580"/>
                </a:moveTo>
                <a:lnTo>
                  <a:pt x="7146800" y="2976572"/>
                </a:lnTo>
                <a:cubicBezTo>
                  <a:pt x="7150670" y="2983724"/>
                  <a:pt x="7153088" y="2990510"/>
                  <a:pt x="7154052" y="2996932"/>
                </a:cubicBezTo>
                <a:cubicBezTo>
                  <a:pt x="7154488" y="2991731"/>
                  <a:pt x="7154355" y="2986870"/>
                  <a:pt x="7153655" y="2982348"/>
                </a:cubicBezTo>
                <a:cubicBezTo>
                  <a:pt x="7152955" y="2977827"/>
                  <a:pt x="7152369" y="2973238"/>
                  <a:pt x="7151896" y="2968580"/>
                </a:cubicBezTo>
                <a:close/>
                <a:moveTo>
                  <a:pt x="2536960" y="5722363"/>
                </a:moveTo>
                <a:lnTo>
                  <a:pt x="2541363" y="5722999"/>
                </a:lnTo>
                <a:lnTo>
                  <a:pt x="2542486" y="5720492"/>
                </a:lnTo>
                <a:lnTo>
                  <a:pt x="2540948" y="5720463"/>
                </a:lnTo>
                <a:close/>
                <a:moveTo>
                  <a:pt x="2875491" y="5518409"/>
                </a:moveTo>
                <a:lnTo>
                  <a:pt x="2875015" y="5528060"/>
                </a:lnTo>
                <a:lnTo>
                  <a:pt x="2876575" y="5530014"/>
                </a:lnTo>
                <a:cubicBezTo>
                  <a:pt x="2879059" y="5529238"/>
                  <a:pt x="2881023" y="5529934"/>
                  <a:pt x="2882465" y="5532103"/>
                </a:cubicBezTo>
                <a:cubicBezTo>
                  <a:pt x="2883229" y="5534136"/>
                  <a:pt x="2882818" y="5536269"/>
                  <a:pt x="2881230" y="5538503"/>
                </a:cubicBezTo>
                <a:cubicBezTo>
                  <a:pt x="2879644" y="5540738"/>
                  <a:pt x="2877997" y="5542848"/>
                  <a:pt x="2876291" y="5544834"/>
                </a:cubicBezTo>
                <a:lnTo>
                  <a:pt x="2874182" y="5544918"/>
                </a:lnTo>
                <a:lnTo>
                  <a:pt x="2873882" y="5550994"/>
                </a:lnTo>
                <a:lnTo>
                  <a:pt x="2874831" y="5552989"/>
                </a:lnTo>
                <a:lnTo>
                  <a:pt x="2866570" y="5571610"/>
                </a:lnTo>
                <a:cubicBezTo>
                  <a:pt x="2868510" y="5575683"/>
                  <a:pt x="2869096" y="5579483"/>
                  <a:pt x="2868329" y="5583010"/>
                </a:cubicBezTo>
                <a:cubicBezTo>
                  <a:pt x="2867562" y="5586536"/>
                  <a:pt x="2865204" y="5589292"/>
                  <a:pt x="2861254" y="5591276"/>
                </a:cubicBezTo>
                <a:lnTo>
                  <a:pt x="2859260" y="5592226"/>
                </a:lnTo>
                <a:cubicBezTo>
                  <a:pt x="2858509" y="5593756"/>
                  <a:pt x="2857443" y="5595589"/>
                  <a:pt x="2856064" y="5597724"/>
                </a:cubicBezTo>
                <a:cubicBezTo>
                  <a:pt x="2854686" y="5599860"/>
                  <a:pt x="2854358" y="5601954"/>
                  <a:pt x="2855080" y="5604007"/>
                </a:cubicBezTo>
                <a:cubicBezTo>
                  <a:pt x="2855744" y="5604863"/>
                  <a:pt x="2857102" y="5604931"/>
                  <a:pt x="2859154" y="5604208"/>
                </a:cubicBezTo>
                <a:cubicBezTo>
                  <a:pt x="2861206" y="5603485"/>
                  <a:pt x="2862824" y="5602816"/>
                  <a:pt x="2864011" y="5602199"/>
                </a:cubicBezTo>
                <a:lnTo>
                  <a:pt x="2860689" y="5620915"/>
                </a:lnTo>
                <a:cubicBezTo>
                  <a:pt x="2855195" y="5623941"/>
                  <a:pt x="2854119" y="5628533"/>
                  <a:pt x="2857461" y="5634691"/>
                </a:cubicBezTo>
                <a:cubicBezTo>
                  <a:pt x="2859361" y="5638681"/>
                  <a:pt x="2858316" y="5641627"/>
                  <a:pt x="2854328" y="5643527"/>
                </a:cubicBezTo>
                <a:cubicBezTo>
                  <a:pt x="2853554" y="5658172"/>
                  <a:pt x="2851309" y="5672297"/>
                  <a:pt x="2847591" y="5685898"/>
                </a:cubicBezTo>
                <a:lnTo>
                  <a:pt x="2863643" y="5673355"/>
                </a:lnTo>
                <a:lnTo>
                  <a:pt x="2863069" y="5651600"/>
                </a:lnTo>
                <a:lnTo>
                  <a:pt x="2868104" y="5643702"/>
                </a:lnTo>
                <a:lnTo>
                  <a:pt x="2873407" y="5631877"/>
                </a:lnTo>
                <a:lnTo>
                  <a:pt x="2869085" y="5621199"/>
                </a:lnTo>
                <a:cubicBezTo>
                  <a:pt x="2868809" y="5618373"/>
                  <a:pt x="2871995" y="5615427"/>
                  <a:pt x="2878641" y="5612362"/>
                </a:cubicBezTo>
                <a:lnTo>
                  <a:pt x="2872179" y="5588518"/>
                </a:lnTo>
                <a:lnTo>
                  <a:pt x="2877401" y="5573793"/>
                </a:lnTo>
                <a:lnTo>
                  <a:pt x="2876827" y="5552038"/>
                </a:lnTo>
                <a:cubicBezTo>
                  <a:pt x="2880818" y="5550034"/>
                  <a:pt x="2883593" y="5547081"/>
                  <a:pt x="2885149" y="5543178"/>
                </a:cubicBezTo>
                <a:cubicBezTo>
                  <a:pt x="2886707" y="5539275"/>
                  <a:pt x="2887034" y="5535039"/>
                  <a:pt x="2886133" y="5530471"/>
                </a:cubicBezTo>
                <a:lnTo>
                  <a:pt x="2889360" y="5516696"/>
                </a:lnTo>
                <a:lnTo>
                  <a:pt x="2887461" y="5512706"/>
                </a:lnTo>
                <a:close/>
                <a:moveTo>
                  <a:pt x="7153736" y="2942776"/>
                </a:moveTo>
                <a:cubicBezTo>
                  <a:pt x="7155429" y="2946292"/>
                  <a:pt x="7157487" y="2948353"/>
                  <a:pt x="7159910" y="2948960"/>
                </a:cubicBezTo>
                <a:lnTo>
                  <a:pt x="7163546" y="2946783"/>
                </a:lnTo>
                <a:cubicBezTo>
                  <a:pt x="7164880" y="2945573"/>
                  <a:pt x="7164760" y="2943998"/>
                  <a:pt x="7163186" y="2942058"/>
                </a:cubicBezTo>
                <a:cubicBezTo>
                  <a:pt x="7162143" y="2940315"/>
                  <a:pt x="7161054" y="2939526"/>
                  <a:pt x="7159918" y="2939692"/>
                </a:cubicBezTo>
                <a:cubicBezTo>
                  <a:pt x="7158782" y="2939858"/>
                  <a:pt x="7157328" y="2940523"/>
                  <a:pt x="7155554" y="2941688"/>
                </a:cubicBezTo>
                <a:close/>
                <a:moveTo>
                  <a:pt x="2888481" y="5475311"/>
                </a:moveTo>
                <a:lnTo>
                  <a:pt x="2886742" y="5479088"/>
                </a:lnTo>
                <a:cubicBezTo>
                  <a:pt x="2885048" y="5482597"/>
                  <a:pt x="2884779" y="5485887"/>
                  <a:pt x="2885936" y="5488956"/>
                </a:cubicBezTo>
                <a:lnTo>
                  <a:pt x="2889211" y="5490911"/>
                </a:lnTo>
                <a:lnTo>
                  <a:pt x="2894822" y="5481514"/>
                </a:lnTo>
                <a:lnTo>
                  <a:pt x="2895349" y="5478538"/>
                </a:lnTo>
                <a:close/>
                <a:moveTo>
                  <a:pt x="2450701" y="5736532"/>
                </a:moveTo>
                <a:cubicBezTo>
                  <a:pt x="2452773" y="5742379"/>
                  <a:pt x="2452505" y="5747810"/>
                  <a:pt x="2449896" y="5752826"/>
                </a:cubicBezTo>
                <a:cubicBezTo>
                  <a:pt x="2447288" y="5757841"/>
                  <a:pt x="2447020" y="5763272"/>
                  <a:pt x="2449092" y="5769118"/>
                </a:cubicBezTo>
                <a:lnTo>
                  <a:pt x="2450042" y="5771113"/>
                </a:lnTo>
                <a:lnTo>
                  <a:pt x="2441780" y="5789735"/>
                </a:lnTo>
                <a:cubicBezTo>
                  <a:pt x="2443721" y="5793808"/>
                  <a:pt x="2444307" y="5797607"/>
                  <a:pt x="2443540" y="5801134"/>
                </a:cubicBezTo>
                <a:cubicBezTo>
                  <a:pt x="2442773" y="5804662"/>
                  <a:pt x="2440413" y="5807417"/>
                  <a:pt x="2436464" y="5809400"/>
                </a:cubicBezTo>
                <a:lnTo>
                  <a:pt x="2434470" y="5810350"/>
                </a:lnTo>
                <a:cubicBezTo>
                  <a:pt x="2433720" y="5811881"/>
                  <a:pt x="2432654" y="5813714"/>
                  <a:pt x="2431276" y="5815849"/>
                </a:cubicBezTo>
                <a:cubicBezTo>
                  <a:pt x="2429897" y="5817986"/>
                  <a:pt x="2429569" y="5820079"/>
                  <a:pt x="2430291" y="5822132"/>
                </a:cubicBezTo>
                <a:cubicBezTo>
                  <a:pt x="2430954" y="5822988"/>
                  <a:pt x="2432311" y="5823055"/>
                  <a:pt x="2434364" y="5822333"/>
                </a:cubicBezTo>
                <a:cubicBezTo>
                  <a:pt x="2436417" y="5821610"/>
                  <a:pt x="2438035" y="5820941"/>
                  <a:pt x="2439221" y="5820325"/>
                </a:cubicBezTo>
                <a:lnTo>
                  <a:pt x="2435899" y="5839041"/>
                </a:lnTo>
                <a:cubicBezTo>
                  <a:pt x="2430406" y="5842066"/>
                  <a:pt x="2429328" y="5846657"/>
                  <a:pt x="2432671" y="5852816"/>
                </a:cubicBezTo>
                <a:cubicBezTo>
                  <a:pt x="2434572" y="5856806"/>
                  <a:pt x="2433528" y="5859751"/>
                  <a:pt x="2429538" y="5861652"/>
                </a:cubicBezTo>
                <a:cubicBezTo>
                  <a:pt x="2428765" y="5876298"/>
                  <a:pt x="2426518" y="5890421"/>
                  <a:pt x="2422800" y="5904022"/>
                </a:cubicBezTo>
                <a:lnTo>
                  <a:pt x="2438852" y="5891480"/>
                </a:lnTo>
                <a:lnTo>
                  <a:pt x="2438279" y="5869725"/>
                </a:lnTo>
                <a:lnTo>
                  <a:pt x="2449487" y="5852148"/>
                </a:lnTo>
                <a:cubicBezTo>
                  <a:pt x="2446301" y="5846425"/>
                  <a:pt x="2444570" y="5842150"/>
                  <a:pt x="2444294" y="5839324"/>
                </a:cubicBezTo>
                <a:cubicBezTo>
                  <a:pt x="2444018" y="5836498"/>
                  <a:pt x="2447206" y="5833553"/>
                  <a:pt x="2453853" y="5830488"/>
                </a:cubicBezTo>
                <a:lnTo>
                  <a:pt x="2447388" y="5806644"/>
                </a:lnTo>
                <a:lnTo>
                  <a:pt x="2452611" y="5791917"/>
                </a:lnTo>
                <a:lnTo>
                  <a:pt x="2452038" y="5770162"/>
                </a:lnTo>
                <a:cubicBezTo>
                  <a:pt x="2456029" y="5768159"/>
                  <a:pt x="2458803" y="5765206"/>
                  <a:pt x="2460360" y="5761302"/>
                </a:cubicBezTo>
                <a:cubicBezTo>
                  <a:pt x="2461917" y="5757399"/>
                  <a:pt x="2462245" y="5753163"/>
                  <a:pt x="2461342" y="5748596"/>
                </a:cubicBezTo>
                <a:lnTo>
                  <a:pt x="2464571" y="5734820"/>
                </a:lnTo>
                <a:lnTo>
                  <a:pt x="2462671" y="5730830"/>
                </a:lnTo>
                <a:close/>
                <a:moveTo>
                  <a:pt x="7142152" y="2890428"/>
                </a:moveTo>
                <a:lnTo>
                  <a:pt x="7149773" y="2903156"/>
                </a:lnTo>
                <a:cubicBezTo>
                  <a:pt x="7147879" y="2904290"/>
                  <a:pt x="7146485" y="2905743"/>
                  <a:pt x="7145590" y="2907514"/>
                </a:cubicBezTo>
                <a:cubicBezTo>
                  <a:pt x="7144694" y="2909285"/>
                  <a:pt x="7144753" y="2911102"/>
                  <a:pt x="7145766" y="2912966"/>
                </a:cubicBezTo>
                <a:cubicBezTo>
                  <a:pt x="7146947" y="2914935"/>
                  <a:pt x="7148581" y="2916632"/>
                  <a:pt x="7150669" y="2918059"/>
                </a:cubicBezTo>
                <a:cubicBezTo>
                  <a:pt x="7152758" y="2919484"/>
                  <a:pt x="7154756" y="2919728"/>
                  <a:pt x="7156666" y="2918790"/>
                </a:cubicBezTo>
                <a:cubicBezTo>
                  <a:pt x="7157445" y="2918118"/>
                  <a:pt x="7157613" y="2917194"/>
                  <a:pt x="7157167" y="2916020"/>
                </a:cubicBezTo>
                <a:cubicBezTo>
                  <a:pt x="7156722" y="2914846"/>
                  <a:pt x="7156434" y="2914194"/>
                  <a:pt x="7156306" y="2914066"/>
                </a:cubicBezTo>
                <a:lnTo>
                  <a:pt x="7155598" y="2892256"/>
                </a:lnTo>
                <a:close/>
                <a:moveTo>
                  <a:pt x="2466463" y="5687414"/>
                </a:moveTo>
                <a:cubicBezTo>
                  <a:pt x="2465148" y="5690438"/>
                  <a:pt x="2463645" y="5693703"/>
                  <a:pt x="2461953" y="5697213"/>
                </a:cubicBezTo>
                <a:cubicBezTo>
                  <a:pt x="2460259" y="5700722"/>
                  <a:pt x="2459990" y="5704012"/>
                  <a:pt x="2461147" y="5707081"/>
                </a:cubicBezTo>
                <a:cubicBezTo>
                  <a:pt x="2463379" y="5710912"/>
                  <a:pt x="2465659" y="5712273"/>
                  <a:pt x="2467987" y="5711165"/>
                </a:cubicBezTo>
                <a:lnTo>
                  <a:pt x="2471307" y="5692449"/>
                </a:lnTo>
                <a:close/>
                <a:moveTo>
                  <a:pt x="7135271" y="2862436"/>
                </a:moveTo>
                <a:lnTo>
                  <a:pt x="7138537" y="2867890"/>
                </a:lnTo>
                <a:lnTo>
                  <a:pt x="7136709" y="2881336"/>
                </a:lnTo>
                <a:lnTo>
                  <a:pt x="7138886" y="2884973"/>
                </a:lnTo>
                <a:lnTo>
                  <a:pt x="7143622" y="2872256"/>
                </a:lnTo>
                <a:lnTo>
                  <a:pt x="7140356" y="2866801"/>
                </a:lnTo>
                <a:cubicBezTo>
                  <a:pt x="7140258" y="2866552"/>
                  <a:pt x="7139638" y="2865688"/>
                  <a:pt x="7138495" y="2864210"/>
                </a:cubicBezTo>
                <a:cubicBezTo>
                  <a:pt x="7137353" y="2862732"/>
                  <a:pt x="7136279" y="2862141"/>
                  <a:pt x="7135271" y="2862436"/>
                </a:cubicBezTo>
                <a:close/>
                <a:moveTo>
                  <a:pt x="2015313" y="5909713"/>
                </a:moveTo>
                <a:cubicBezTo>
                  <a:pt x="2017498" y="5913975"/>
                  <a:pt x="2018809" y="5918653"/>
                  <a:pt x="2019246" y="5923748"/>
                </a:cubicBezTo>
                <a:cubicBezTo>
                  <a:pt x="2019684" y="5928842"/>
                  <a:pt x="2017552" y="5932714"/>
                  <a:pt x="2012848" y="5935363"/>
                </a:cubicBezTo>
                <a:cubicBezTo>
                  <a:pt x="2010664" y="5931100"/>
                  <a:pt x="2009354" y="5926422"/>
                  <a:pt x="2008916" y="5921328"/>
                </a:cubicBezTo>
                <a:cubicBezTo>
                  <a:pt x="2008477" y="5916232"/>
                  <a:pt x="2010611" y="5912361"/>
                  <a:pt x="2015313" y="5909713"/>
                </a:cubicBezTo>
                <a:close/>
                <a:moveTo>
                  <a:pt x="2164813" y="5779874"/>
                </a:moveTo>
                <a:cubicBezTo>
                  <a:pt x="2167491" y="5779821"/>
                  <a:pt x="2170283" y="5780328"/>
                  <a:pt x="2173186" y="5781393"/>
                </a:cubicBezTo>
                <a:cubicBezTo>
                  <a:pt x="2176090" y="5782457"/>
                  <a:pt x="2177860" y="5784673"/>
                  <a:pt x="2178495" y="5788041"/>
                </a:cubicBezTo>
                <a:cubicBezTo>
                  <a:pt x="2180981" y="5787265"/>
                  <a:pt x="2182944" y="5787961"/>
                  <a:pt x="2184384" y="5790130"/>
                </a:cubicBezTo>
                <a:cubicBezTo>
                  <a:pt x="2185150" y="5792162"/>
                  <a:pt x="2184738" y="5794297"/>
                  <a:pt x="2183151" y="5796531"/>
                </a:cubicBezTo>
                <a:cubicBezTo>
                  <a:pt x="2181564" y="5798766"/>
                  <a:pt x="2179918" y="5800876"/>
                  <a:pt x="2178213" y="5802861"/>
                </a:cubicBezTo>
                <a:lnTo>
                  <a:pt x="2161399" y="5803529"/>
                </a:lnTo>
                <a:cubicBezTo>
                  <a:pt x="2161117" y="5801979"/>
                  <a:pt x="2161557" y="5798405"/>
                  <a:pt x="2162715" y="5792806"/>
                </a:cubicBezTo>
                <a:cubicBezTo>
                  <a:pt x="2163872" y="5787207"/>
                  <a:pt x="2164570" y="5782896"/>
                  <a:pt x="2164813" y="5779874"/>
                </a:cubicBezTo>
                <a:close/>
                <a:moveTo>
                  <a:pt x="1666274" y="6038727"/>
                </a:moveTo>
                <a:cubicBezTo>
                  <a:pt x="1668459" y="6042988"/>
                  <a:pt x="1669770" y="6047667"/>
                  <a:pt x="1670208" y="6052762"/>
                </a:cubicBezTo>
                <a:cubicBezTo>
                  <a:pt x="1670645" y="6057856"/>
                  <a:pt x="1668513" y="6061728"/>
                  <a:pt x="1663809" y="6064376"/>
                </a:cubicBezTo>
                <a:cubicBezTo>
                  <a:pt x="1661624" y="6060114"/>
                  <a:pt x="1660314" y="6055435"/>
                  <a:pt x="1659876" y="6050341"/>
                </a:cubicBezTo>
                <a:cubicBezTo>
                  <a:pt x="1659438" y="6045246"/>
                  <a:pt x="1661571" y="6041375"/>
                  <a:pt x="1666274" y="6038727"/>
                </a:cubicBezTo>
                <a:close/>
                <a:moveTo>
                  <a:pt x="1241485" y="6256851"/>
                </a:moveTo>
                <a:cubicBezTo>
                  <a:pt x="1243668" y="6261113"/>
                  <a:pt x="1244980" y="6265792"/>
                  <a:pt x="1245418" y="6270886"/>
                </a:cubicBezTo>
                <a:cubicBezTo>
                  <a:pt x="1245857" y="6275981"/>
                  <a:pt x="1243724" y="6279853"/>
                  <a:pt x="1239019" y="6282502"/>
                </a:cubicBezTo>
                <a:cubicBezTo>
                  <a:pt x="1236835" y="6278238"/>
                  <a:pt x="1235525" y="6273560"/>
                  <a:pt x="1235087" y="6268465"/>
                </a:cubicBezTo>
                <a:cubicBezTo>
                  <a:pt x="1234648" y="6263371"/>
                  <a:pt x="1236782" y="6259500"/>
                  <a:pt x="1241485" y="6256851"/>
                </a:cubicBezTo>
                <a:close/>
                <a:moveTo>
                  <a:pt x="816694" y="6474976"/>
                </a:moveTo>
                <a:cubicBezTo>
                  <a:pt x="818879" y="6479238"/>
                  <a:pt x="820191" y="6483917"/>
                  <a:pt x="820628" y="6489011"/>
                </a:cubicBezTo>
                <a:cubicBezTo>
                  <a:pt x="821067" y="6494105"/>
                  <a:pt x="818934" y="6497977"/>
                  <a:pt x="814231" y="6500626"/>
                </a:cubicBezTo>
                <a:cubicBezTo>
                  <a:pt x="812046" y="6496363"/>
                  <a:pt x="810735" y="6491684"/>
                  <a:pt x="810297" y="6486591"/>
                </a:cubicBezTo>
                <a:cubicBezTo>
                  <a:pt x="809858" y="6481496"/>
                  <a:pt x="811992" y="6477624"/>
                  <a:pt x="816694" y="6474976"/>
                </a:cubicBezTo>
                <a:close/>
                <a:moveTo>
                  <a:pt x="2253219" y="5549293"/>
                </a:moveTo>
                <a:cubicBezTo>
                  <a:pt x="2249293" y="5556465"/>
                  <a:pt x="2247838" y="5563686"/>
                  <a:pt x="2248851" y="5570954"/>
                </a:cubicBezTo>
                <a:lnTo>
                  <a:pt x="2250846" y="5570003"/>
                </a:lnTo>
                <a:close/>
                <a:moveTo>
                  <a:pt x="2154323" y="5552350"/>
                </a:moveTo>
                <a:cubicBezTo>
                  <a:pt x="2156004" y="5551702"/>
                  <a:pt x="2159601" y="5550906"/>
                  <a:pt x="2165118" y="5549961"/>
                </a:cubicBezTo>
                <a:cubicBezTo>
                  <a:pt x="2170633" y="5549016"/>
                  <a:pt x="2173970" y="5548957"/>
                  <a:pt x="2175128" y="5549781"/>
                </a:cubicBezTo>
                <a:lnTo>
                  <a:pt x="2169907" y="5564508"/>
                </a:lnTo>
                <a:cubicBezTo>
                  <a:pt x="2166231" y="5565034"/>
                  <a:pt x="2162443" y="5565003"/>
                  <a:pt x="2158541" y="5564414"/>
                </a:cubicBezTo>
                <a:cubicBezTo>
                  <a:pt x="2154641" y="5563826"/>
                  <a:pt x="2151874" y="5562084"/>
                  <a:pt x="2150240" y="5559191"/>
                </a:cubicBezTo>
                <a:cubicBezTo>
                  <a:pt x="2149454" y="5557220"/>
                  <a:pt x="2149647" y="5555700"/>
                  <a:pt x="2150821" y="5554630"/>
                </a:cubicBezTo>
                <a:cubicBezTo>
                  <a:pt x="2151995" y="5553561"/>
                  <a:pt x="2153162" y="5552801"/>
                  <a:pt x="2154323" y="5552350"/>
                </a:cubicBezTo>
                <a:close/>
                <a:moveTo>
                  <a:pt x="6837125" y="2661047"/>
                </a:moveTo>
                <a:lnTo>
                  <a:pt x="6840364" y="2681244"/>
                </a:lnTo>
                <a:lnTo>
                  <a:pt x="6839925" y="2682497"/>
                </a:lnTo>
                <a:lnTo>
                  <a:pt x="6846486" y="2677177"/>
                </a:lnTo>
                <a:lnTo>
                  <a:pt x="6848304" y="2676088"/>
                </a:lnTo>
                <a:close/>
                <a:moveTo>
                  <a:pt x="2013803" y="5542324"/>
                </a:moveTo>
                <a:lnTo>
                  <a:pt x="2009614" y="5552077"/>
                </a:lnTo>
                <a:lnTo>
                  <a:pt x="2008382" y="5564902"/>
                </a:lnTo>
                <a:cubicBezTo>
                  <a:pt x="2009249" y="5566937"/>
                  <a:pt x="2009867" y="5569090"/>
                  <a:pt x="2010234" y="5571361"/>
                </a:cubicBezTo>
                <a:lnTo>
                  <a:pt x="2011874" y="5577071"/>
                </a:lnTo>
                <a:lnTo>
                  <a:pt x="2013925" y="5567712"/>
                </a:lnTo>
                <a:cubicBezTo>
                  <a:pt x="2010526" y="5561326"/>
                  <a:pt x="2010267" y="5555432"/>
                  <a:pt x="2013150" y="5550031"/>
                </a:cubicBezTo>
                <a:close/>
                <a:moveTo>
                  <a:pt x="1860190" y="5613473"/>
                </a:moveTo>
                <a:cubicBezTo>
                  <a:pt x="1859191" y="5614050"/>
                  <a:pt x="1858434" y="5614819"/>
                  <a:pt x="1857922" y="5615777"/>
                </a:cubicBezTo>
                <a:cubicBezTo>
                  <a:pt x="1857410" y="5616735"/>
                  <a:pt x="1857153" y="5617265"/>
                  <a:pt x="1857150" y="5617368"/>
                </a:cubicBezTo>
                <a:cubicBezTo>
                  <a:pt x="1857642" y="5618613"/>
                  <a:pt x="1858561" y="5620113"/>
                  <a:pt x="1859907" y="5621868"/>
                </a:cubicBezTo>
                <a:cubicBezTo>
                  <a:pt x="1861253" y="5623623"/>
                  <a:pt x="1862932" y="5624150"/>
                  <a:pt x="1864942" y="5623447"/>
                </a:cubicBezTo>
                <a:cubicBezTo>
                  <a:pt x="1865839" y="5622866"/>
                  <a:pt x="1866064" y="5621842"/>
                  <a:pt x="1865618" y="5620371"/>
                </a:cubicBezTo>
                <a:cubicBezTo>
                  <a:pt x="1865173" y="5618900"/>
                  <a:pt x="1864663" y="5617614"/>
                  <a:pt x="1864086" y="5616512"/>
                </a:cubicBezTo>
                <a:cubicBezTo>
                  <a:pt x="1863309" y="5614026"/>
                  <a:pt x="1862011" y="5613013"/>
                  <a:pt x="1860190" y="5613473"/>
                </a:cubicBezTo>
                <a:close/>
                <a:moveTo>
                  <a:pt x="6833845" y="2620852"/>
                </a:moveTo>
                <a:lnTo>
                  <a:pt x="6843675" y="2637268"/>
                </a:lnTo>
                <a:lnTo>
                  <a:pt x="6841904" y="2642748"/>
                </a:lnTo>
                <a:lnTo>
                  <a:pt x="6844342" y="2636467"/>
                </a:lnTo>
                <a:lnTo>
                  <a:pt x="6841087" y="2618654"/>
                </a:lnTo>
                <a:close/>
                <a:moveTo>
                  <a:pt x="1968758" y="5517694"/>
                </a:moveTo>
                <a:cubicBezTo>
                  <a:pt x="1969335" y="5518796"/>
                  <a:pt x="1970345" y="5519845"/>
                  <a:pt x="1971787" y="5520840"/>
                </a:cubicBezTo>
                <a:cubicBezTo>
                  <a:pt x="1973230" y="5521835"/>
                  <a:pt x="1974500" y="5522148"/>
                  <a:pt x="1975599" y="5521777"/>
                </a:cubicBezTo>
                <a:cubicBezTo>
                  <a:pt x="1977769" y="5520336"/>
                  <a:pt x="1978465" y="5518373"/>
                  <a:pt x="1977688" y="5515888"/>
                </a:cubicBezTo>
                <a:close/>
                <a:moveTo>
                  <a:pt x="1435401" y="5831597"/>
                </a:moveTo>
                <a:cubicBezTo>
                  <a:pt x="1434401" y="5832175"/>
                  <a:pt x="1433645" y="5832943"/>
                  <a:pt x="1433132" y="5833901"/>
                </a:cubicBezTo>
                <a:cubicBezTo>
                  <a:pt x="1432621" y="5834859"/>
                  <a:pt x="1432363" y="5835390"/>
                  <a:pt x="1432361" y="5835492"/>
                </a:cubicBezTo>
                <a:cubicBezTo>
                  <a:pt x="1432853" y="5836738"/>
                  <a:pt x="1433771" y="5838238"/>
                  <a:pt x="1435118" y="5839993"/>
                </a:cubicBezTo>
                <a:cubicBezTo>
                  <a:pt x="1436463" y="5841748"/>
                  <a:pt x="1438141" y="5842274"/>
                  <a:pt x="1440152" y="5841572"/>
                </a:cubicBezTo>
                <a:cubicBezTo>
                  <a:pt x="1441049" y="5840991"/>
                  <a:pt x="1441274" y="5839966"/>
                  <a:pt x="1440829" y="5838495"/>
                </a:cubicBezTo>
                <a:cubicBezTo>
                  <a:pt x="1440383" y="5837025"/>
                  <a:pt x="1439873" y="5835739"/>
                  <a:pt x="1439297" y="5834636"/>
                </a:cubicBezTo>
                <a:cubicBezTo>
                  <a:pt x="1438520" y="5832150"/>
                  <a:pt x="1437222" y="5831138"/>
                  <a:pt x="1435401" y="5831597"/>
                </a:cubicBezTo>
                <a:close/>
                <a:moveTo>
                  <a:pt x="2153452" y="5399970"/>
                </a:moveTo>
                <a:lnTo>
                  <a:pt x="2148322" y="5413124"/>
                </a:lnTo>
                <a:cubicBezTo>
                  <a:pt x="2149788" y="5416200"/>
                  <a:pt x="2150873" y="5419762"/>
                  <a:pt x="2151578" y="5423811"/>
                </a:cubicBezTo>
                <a:cubicBezTo>
                  <a:pt x="2152283" y="5427861"/>
                  <a:pt x="2152371" y="5431899"/>
                  <a:pt x="2151841" y="5435924"/>
                </a:cubicBezTo>
                <a:lnTo>
                  <a:pt x="2141679" y="5450556"/>
                </a:lnTo>
                <a:cubicBezTo>
                  <a:pt x="2130718" y="5454094"/>
                  <a:pt x="2123047" y="5456830"/>
                  <a:pt x="2118666" y="5458765"/>
                </a:cubicBezTo>
                <a:cubicBezTo>
                  <a:pt x="2114285" y="5460700"/>
                  <a:pt x="2113123" y="5471961"/>
                  <a:pt x="2115180" y="5492550"/>
                </a:cubicBezTo>
                <a:cubicBezTo>
                  <a:pt x="2111273" y="5505325"/>
                  <a:pt x="2107483" y="5518348"/>
                  <a:pt x="2103811" y="5531621"/>
                </a:cubicBezTo>
                <a:lnTo>
                  <a:pt x="2102416" y="5539786"/>
                </a:lnTo>
                <a:lnTo>
                  <a:pt x="2112612" y="5511032"/>
                </a:lnTo>
                <a:cubicBezTo>
                  <a:pt x="2118200" y="5506279"/>
                  <a:pt x="2123860" y="5501034"/>
                  <a:pt x="2129590" y="5495295"/>
                </a:cubicBezTo>
                <a:cubicBezTo>
                  <a:pt x="2135321" y="5489556"/>
                  <a:pt x="2137797" y="5482767"/>
                  <a:pt x="2137020" y="5474928"/>
                </a:cubicBezTo>
                <a:lnTo>
                  <a:pt x="2157628" y="5430844"/>
                </a:lnTo>
                <a:lnTo>
                  <a:pt x="2152021" y="5413936"/>
                </a:lnTo>
                <a:cubicBezTo>
                  <a:pt x="2152442" y="5412358"/>
                  <a:pt x="2152929" y="5410596"/>
                  <a:pt x="2153479" y="5408651"/>
                </a:cubicBezTo>
                <a:cubicBezTo>
                  <a:pt x="2154032" y="5406705"/>
                  <a:pt x="2155255" y="5405205"/>
                  <a:pt x="2157148" y="5404150"/>
                </a:cubicBezTo>
                <a:lnTo>
                  <a:pt x="2161138" y="5402249"/>
                </a:lnTo>
                <a:close/>
                <a:moveTo>
                  <a:pt x="1974452" y="5478268"/>
                </a:moveTo>
                <a:cubicBezTo>
                  <a:pt x="1974348" y="5478266"/>
                  <a:pt x="1974056" y="5478508"/>
                  <a:pt x="1973573" y="5478992"/>
                </a:cubicBezTo>
                <a:cubicBezTo>
                  <a:pt x="1973090" y="5479477"/>
                  <a:pt x="1973034" y="5480218"/>
                  <a:pt x="1973407" y="5481214"/>
                </a:cubicBezTo>
                <a:cubicBezTo>
                  <a:pt x="1973865" y="5483034"/>
                  <a:pt x="1974849" y="5483382"/>
                  <a:pt x="1976352" y="5482257"/>
                </a:cubicBezTo>
                <a:lnTo>
                  <a:pt x="1982337" y="5479406"/>
                </a:lnTo>
                <a:cubicBezTo>
                  <a:pt x="1981228" y="5477079"/>
                  <a:pt x="1978600" y="5476700"/>
                  <a:pt x="1974452" y="5478268"/>
                </a:cubicBezTo>
                <a:close/>
                <a:moveTo>
                  <a:pt x="1543969" y="5735819"/>
                </a:moveTo>
                <a:cubicBezTo>
                  <a:pt x="1544545" y="5736921"/>
                  <a:pt x="1545555" y="5737970"/>
                  <a:pt x="1546998" y="5738965"/>
                </a:cubicBezTo>
                <a:cubicBezTo>
                  <a:pt x="1548440" y="5739960"/>
                  <a:pt x="1549712" y="5740272"/>
                  <a:pt x="1550810" y="5739902"/>
                </a:cubicBezTo>
                <a:cubicBezTo>
                  <a:pt x="1552978" y="5738461"/>
                  <a:pt x="1553675" y="5736498"/>
                  <a:pt x="1552898" y="5734012"/>
                </a:cubicBezTo>
                <a:close/>
                <a:moveTo>
                  <a:pt x="1010611" y="6049722"/>
                </a:moveTo>
                <a:cubicBezTo>
                  <a:pt x="1009612" y="6050300"/>
                  <a:pt x="1008856" y="6051068"/>
                  <a:pt x="1008343" y="6052026"/>
                </a:cubicBezTo>
                <a:cubicBezTo>
                  <a:pt x="1007832" y="6052984"/>
                  <a:pt x="1007574" y="6053514"/>
                  <a:pt x="1007572" y="6053618"/>
                </a:cubicBezTo>
                <a:cubicBezTo>
                  <a:pt x="1008063" y="6054862"/>
                  <a:pt x="1008982" y="6056363"/>
                  <a:pt x="1010328" y="6058118"/>
                </a:cubicBezTo>
                <a:cubicBezTo>
                  <a:pt x="1011674" y="6059873"/>
                  <a:pt x="1013352" y="6060399"/>
                  <a:pt x="1015363" y="6059696"/>
                </a:cubicBezTo>
                <a:cubicBezTo>
                  <a:pt x="1016260" y="6059116"/>
                  <a:pt x="1016485" y="6058091"/>
                  <a:pt x="1016039" y="6056620"/>
                </a:cubicBezTo>
                <a:cubicBezTo>
                  <a:pt x="1015594" y="6055150"/>
                  <a:pt x="1015083" y="6053863"/>
                  <a:pt x="1014506" y="6052761"/>
                </a:cubicBezTo>
                <a:cubicBezTo>
                  <a:pt x="1013731" y="6050276"/>
                  <a:pt x="1012432" y="6049262"/>
                  <a:pt x="1010611" y="6049722"/>
                </a:cubicBezTo>
                <a:close/>
                <a:moveTo>
                  <a:pt x="1549662" y="5696393"/>
                </a:moveTo>
                <a:cubicBezTo>
                  <a:pt x="1549560" y="5696390"/>
                  <a:pt x="1549266" y="5696632"/>
                  <a:pt x="1548783" y="5697117"/>
                </a:cubicBezTo>
                <a:cubicBezTo>
                  <a:pt x="1548301" y="5697602"/>
                  <a:pt x="1548245" y="5698342"/>
                  <a:pt x="1548617" y="5699338"/>
                </a:cubicBezTo>
                <a:cubicBezTo>
                  <a:pt x="1549077" y="5701158"/>
                  <a:pt x="1550060" y="5701507"/>
                  <a:pt x="1551562" y="5700382"/>
                </a:cubicBezTo>
                <a:lnTo>
                  <a:pt x="1557548" y="5697531"/>
                </a:lnTo>
                <a:cubicBezTo>
                  <a:pt x="1556439" y="5695203"/>
                  <a:pt x="1553809" y="5694824"/>
                  <a:pt x="1549662" y="5696393"/>
                </a:cubicBezTo>
                <a:close/>
                <a:moveTo>
                  <a:pt x="1119179" y="5953943"/>
                </a:moveTo>
                <a:cubicBezTo>
                  <a:pt x="1119756" y="5955046"/>
                  <a:pt x="1120766" y="5956094"/>
                  <a:pt x="1122208" y="5957089"/>
                </a:cubicBezTo>
                <a:cubicBezTo>
                  <a:pt x="1123652" y="5958085"/>
                  <a:pt x="1124922" y="5958397"/>
                  <a:pt x="1126019" y="5958027"/>
                </a:cubicBezTo>
                <a:cubicBezTo>
                  <a:pt x="1128189" y="5956585"/>
                  <a:pt x="1128885" y="5954622"/>
                  <a:pt x="1128109" y="5952137"/>
                </a:cubicBezTo>
                <a:close/>
                <a:moveTo>
                  <a:pt x="1124873" y="5914517"/>
                </a:moveTo>
                <a:cubicBezTo>
                  <a:pt x="1124770" y="5914515"/>
                  <a:pt x="1124477" y="5914757"/>
                  <a:pt x="1123994" y="5915242"/>
                </a:cubicBezTo>
                <a:cubicBezTo>
                  <a:pt x="1123511" y="5915726"/>
                  <a:pt x="1123456" y="5916467"/>
                  <a:pt x="1123828" y="5917463"/>
                </a:cubicBezTo>
                <a:cubicBezTo>
                  <a:pt x="1124287" y="5919283"/>
                  <a:pt x="1125270" y="5919631"/>
                  <a:pt x="1126773" y="5918507"/>
                </a:cubicBezTo>
                <a:lnTo>
                  <a:pt x="1132758" y="5915656"/>
                </a:lnTo>
                <a:cubicBezTo>
                  <a:pt x="1131649" y="5913329"/>
                  <a:pt x="1129021" y="5912949"/>
                  <a:pt x="1124873" y="5914517"/>
                </a:cubicBezTo>
                <a:close/>
                <a:moveTo>
                  <a:pt x="1654275" y="5514295"/>
                </a:moveTo>
                <a:lnTo>
                  <a:pt x="1652895" y="5517490"/>
                </a:lnTo>
                <a:lnTo>
                  <a:pt x="1654138" y="5556060"/>
                </a:lnTo>
                <a:cubicBezTo>
                  <a:pt x="1652020" y="5556966"/>
                  <a:pt x="1650271" y="5558004"/>
                  <a:pt x="1648888" y="5559172"/>
                </a:cubicBezTo>
                <a:cubicBezTo>
                  <a:pt x="1647508" y="5560340"/>
                  <a:pt x="1647231" y="5561899"/>
                  <a:pt x="1648059" y="5563850"/>
                </a:cubicBezTo>
                <a:cubicBezTo>
                  <a:pt x="1650086" y="5567678"/>
                  <a:pt x="1651021" y="5570497"/>
                  <a:pt x="1650861" y="5572305"/>
                </a:cubicBezTo>
                <a:cubicBezTo>
                  <a:pt x="1650705" y="5574115"/>
                  <a:pt x="1648694" y="5575888"/>
                  <a:pt x="1644830" y="5577626"/>
                </a:cubicBezTo>
                <a:cubicBezTo>
                  <a:pt x="1646835" y="5581618"/>
                  <a:pt x="1648530" y="5585604"/>
                  <a:pt x="1649916" y="5589584"/>
                </a:cubicBezTo>
                <a:cubicBezTo>
                  <a:pt x="1651301" y="5593564"/>
                  <a:pt x="1651762" y="5597525"/>
                  <a:pt x="1651295" y="5601470"/>
                </a:cubicBezTo>
                <a:lnTo>
                  <a:pt x="1654147" y="5607455"/>
                </a:lnTo>
                <a:cubicBezTo>
                  <a:pt x="1656950" y="5597604"/>
                  <a:pt x="1659818" y="5587568"/>
                  <a:pt x="1662751" y="5577350"/>
                </a:cubicBezTo>
                <a:lnTo>
                  <a:pt x="1665093" y="5566039"/>
                </a:lnTo>
                <a:lnTo>
                  <a:pt x="1658199" y="5554892"/>
                </a:lnTo>
                <a:cubicBezTo>
                  <a:pt x="1654589" y="5547638"/>
                  <a:pt x="1654560" y="5540513"/>
                  <a:pt x="1658112" y="5533517"/>
                </a:cubicBezTo>
                <a:cubicBezTo>
                  <a:pt x="1656784" y="5529663"/>
                  <a:pt x="1655558" y="5523771"/>
                  <a:pt x="1654433" y="5515843"/>
                </a:cubicBezTo>
                <a:close/>
                <a:moveTo>
                  <a:pt x="1809616" y="5414837"/>
                </a:moveTo>
                <a:cubicBezTo>
                  <a:pt x="1810600" y="5417224"/>
                  <a:pt x="1812196" y="5419931"/>
                  <a:pt x="1814402" y="5422959"/>
                </a:cubicBezTo>
                <a:cubicBezTo>
                  <a:pt x="1816610" y="5425986"/>
                  <a:pt x="1819227" y="5426983"/>
                  <a:pt x="1822253" y="5425949"/>
                </a:cubicBezTo>
                <a:lnTo>
                  <a:pt x="1824248" y="5424999"/>
                </a:lnTo>
                <a:close/>
                <a:moveTo>
                  <a:pt x="1952669" y="5324657"/>
                </a:moveTo>
                <a:lnTo>
                  <a:pt x="1941652" y="5332353"/>
                </a:lnTo>
                <a:cubicBezTo>
                  <a:pt x="1942346" y="5333705"/>
                  <a:pt x="1943831" y="5335752"/>
                  <a:pt x="1946104" y="5338492"/>
                </a:cubicBezTo>
                <a:cubicBezTo>
                  <a:pt x="1948380" y="5341233"/>
                  <a:pt x="1950126" y="5342543"/>
                  <a:pt x="1951342" y="5342422"/>
                </a:cubicBezTo>
                <a:cubicBezTo>
                  <a:pt x="1954194" y="5340808"/>
                  <a:pt x="1955521" y="5338239"/>
                  <a:pt x="1955319" y="5334714"/>
                </a:cubicBezTo>
                <a:cubicBezTo>
                  <a:pt x="1955119" y="5331190"/>
                  <a:pt x="1954236" y="5327837"/>
                  <a:pt x="1952669" y="5324657"/>
                </a:cubicBezTo>
                <a:close/>
                <a:moveTo>
                  <a:pt x="1951146" y="5300907"/>
                </a:moveTo>
                <a:cubicBezTo>
                  <a:pt x="1950084" y="5301567"/>
                  <a:pt x="1949192" y="5302908"/>
                  <a:pt x="1948475" y="5304933"/>
                </a:cubicBezTo>
                <a:cubicBezTo>
                  <a:pt x="1947757" y="5306958"/>
                  <a:pt x="1947602" y="5308562"/>
                  <a:pt x="1948012" y="5309743"/>
                </a:cubicBezTo>
                <a:lnTo>
                  <a:pt x="1956848" y="5312876"/>
                </a:lnTo>
                <a:cubicBezTo>
                  <a:pt x="1958073" y="5312343"/>
                  <a:pt x="1959613" y="5311508"/>
                  <a:pt x="1961466" y="5310370"/>
                </a:cubicBezTo>
                <a:cubicBezTo>
                  <a:pt x="1963321" y="5309231"/>
                  <a:pt x="1964125" y="5308135"/>
                  <a:pt x="1963877" y="5307080"/>
                </a:cubicBezTo>
                <a:cubicBezTo>
                  <a:pt x="1962699" y="5305143"/>
                  <a:pt x="1960708" y="5303745"/>
                  <a:pt x="1957903" y="5302889"/>
                </a:cubicBezTo>
                <a:cubicBezTo>
                  <a:pt x="1955098" y="5302032"/>
                  <a:pt x="1952846" y="5301371"/>
                  <a:pt x="1951146" y="5300907"/>
                </a:cubicBezTo>
                <a:close/>
                <a:moveTo>
                  <a:pt x="1229484" y="5732420"/>
                </a:moveTo>
                <a:lnTo>
                  <a:pt x="1228107" y="5735615"/>
                </a:lnTo>
                <a:lnTo>
                  <a:pt x="1229348" y="5774185"/>
                </a:lnTo>
                <a:cubicBezTo>
                  <a:pt x="1227231" y="5775091"/>
                  <a:pt x="1225481" y="5776128"/>
                  <a:pt x="1224100" y="5777296"/>
                </a:cubicBezTo>
                <a:cubicBezTo>
                  <a:pt x="1222719" y="5778464"/>
                  <a:pt x="1222440" y="5780024"/>
                  <a:pt x="1223269" y="5781976"/>
                </a:cubicBezTo>
                <a:cubicBezTo>
                  <a:pt x="1225296" y="5785803"/>
                  <a:pt x="1226231" y="5788620"/>
                  <a:pt x="1226073" y="5790429"/>
                </a:cubicBezTo>
                <a:cubicBezTo>
                  <a:pt x="1225915" y="5792239"/>
                  <a:pt x="1223904" y="5794013"/>
                  <a:pt x="1220043" y="5795751"/>
                </a:cubicBezTo>
                <a:cubicBezTo>
                  <a:pt x="1222046" y="5799743"/>
                  <a:pt x="1223740" y="5803728"/>
                  <a:pt x="1225126" y="5807708"/>
                </a:cubicBezTo>
                <a:cubicBezTo>
                  <a:pt x="1226513" y="5811688"/>
                  <a:pt x="1226972" y="5815651"/>
                  <a:pt x="1226506" y="5819594"/>
                </a:cubicBezTo>
                <a:lnTo>
                  <a:pt x="1229357" y="5825579"/>
                </a:lnTo>
                <a:cubicBezTo>
                  <a:pt x="1232160" y="5815728"/>
                  <a:pt x="1235028" y="5805694"/>
                  <a:pt x="1237961" y="5795475"/>
                </a:cubicBezTo>
                <a:lnTo>
                  <a:pt x="1240303" y="5784163"/>
                </a:lnTo>
                <a:lnTo>
                  <a:pt x="1233409" y="5773017"/>
                </a:lnTo>
                <a:cubicBezTo>
                  <a:pt x="1229799" y="5765762"/>
                  <a:pt x="1229771" y="5758637"/>
                  <a:pt x="1233322" y="5751642"/>
                </a:cubicBezTo>
                <a:cubicBezTo>
                  <a:pt x="1231996" y="5747788"/>
                  <a:pt x="1230768" y="5741895"/>
                  <a:pt x="1229644" y="5733967"/>
                </a:cubicBezTo>
                <a:close/>
                <a:moveTo>
                  <a:pt x="1384826" y="5632961"/>
                </a:moveTo>
                <a:cubicBezTo>
                  <a:pt x="1385810" y="5635348"/>
                  <a:pt x="1387406" y="5638055"/>
                  <a:pt x="1389613" y="5641083"/>
                </a:cubicBezTo>
                <a:cubicBezTo>
                  <a:pt x="1391820" y="5644110"/>
                  <a:pt x="1394437" y="5645108"/>
                  <a:pt x="1397463" y="5644074"/>
                </a:cubicBezTo>
                <a:lnTo>
                  <a:pt x="1399458" y="5643123"/>
                </a:lnTo>
                <a:close/>
                <a:moveTo>
                  <a:pt x="1527880" y="5542781"/>
                </a:moveTo>
                <a:lnTo>
                  <a:pt x="1516861" y="5550478"/>
                </a:lnTo>
                <a:cubicBezTo>
                  <a:pt x="1517557" y="5551830"/>
                  <a:pt x="1519040" y="5553876"/>
                  <a:pt x="1521315" y="5556617"/>
                </a:cubicBezTo>
                <a:cubicBezTo>
                  <a:pt x="1523591" y="5559358"/>
                  <a:pt x="1525337" y="5560668"/>
                  <a:pt x="1526553" y="5560547"/>
                </a:cubicBezTo>
                <a:cubicBezTo>
                  <a:pt x="1529405" y="5558933"/>
                  <a:pt x="1530731" y="5556364"/>
                  <a:pt x="1530530" y="5552839"/>
                </a:cubicBezTo>
                <a:cubicBezTo>
                  <a:pt x="1530329" y="5549315"/>
                  <a:pt x="1529446" y="5545962"/>
                  <a:pt x="1527880" y="5542781"/>
                </a:cubicBezTo>
                <a:close/>
                <a:moveTo>
                  <a:pt x="1526357" y="5519031"/>
                </a:moveTo>
                <a:cubicBezTo>
                  <a:pt x="1525294" y="5519691"/>
                  <a:pt x="1524403" y="5521033"/>
                  <a:pt x="1523686" y="5523058"/>
                </a:cubicBezTo>
                <a:cubicBezTo>
                  <a:pt x="1522967" y="5525083"/>
                  <a:pt x="1522812" y="5526686"/>
                  <a:pt x="1523223" y="5527868"/>
                </a:cubicBezTo>
                <a:lnTo>
                  <a:pt x="1532059" y="5531001"/>
                </a:lnTo>
                <a:cubicBezTo>
                  <a:pt x="1533284" y="5530468"/>
                  <a:pt x="1534823" y="5529633"/>
                  <a:pt x="1536677" y="5528495"/>
                </a:cubicBezTo>
                <a:cubicBezTo>
                  <a:pt x="1538532" y="5527356"/>
                  <a:pt x="1539334" y="5526259"/>
                  <a:pt x="1539087" y="5525204"/>
                </a:cubicBezTo>
                <a:cubicBezTo>
                  <a:pt x="1537909" y="5523267"/>
                  <a:pt x="1535918" y="5521870"/>
                  <a:pt x="1533114" y="5521014"/>
                </a:cubicBezTo>
                <a:cubicBezTo>
                  <a:pt x="1530309" y="5520158"/>
                  <a:pt x="1528057" y="5519497"/>
                  <a:pt x="1526357" y="5519031"/>
                </a:cubicBezTo>
                <a:close/>
                <a:moveTo>
                  <a:pt x="960037" y="5851086"/>
                </a:moveTo>
                <a:cubicBezTo>
                  <a:pt x="961021" y="5853473"/>
                  <a:pt x="962617" y="5856180"/>
                  <a:pt x="964823" y="5859208"/>
                </a:cubicBezTo>
                <a:cubicBezTo>
                  <a:pt x="967031" y="5862236"/>
                  <a:pt x="969647" y="5863232"/>
                  <a:pt x="972674" y="5862199"/>
                </a:cubicBezTo>
                <a:lnTo>
                  <a:pt x="974669" y="5861249"/>
                </a:lnTo>
                <a:close/>
                <a:moveTo>
                  <a:pt x="1103089" y="5760906"/>
                </a:moveTo>
                <a:lnTo>
                  <a:pt x="1092073" y="5768603"/>
                </a:lnTo>
                <a:cubicBezTo>
                  <a:pt x="1092767" y="5769954"/>
                  <a:pt x="1094252" y="5772001"/>
                  <a:pt x="1096526" y="5774741"/>
                </a:cubicBezTo>
                <a:cubicBezTo>
                  <a:pt x="1098801" y="5777482"/>
                  <a:pt x="1100547" y="5778792"/>
                  <a:pt x="1101764" y="5778671"/>
                </a:cubicBezTo>
                <a:cubicBezTo>
                  <a:pt x="1104615" y="5777057"/>
                  <a:pt x="1105942" y="5774489"/>
                  <a:pt x="1105741" y="5770964"/>
                </a:cubicBezTo>
                <a:cubicBezTo>
                  <a:pt x="1105540" y="5767439"/>
                  <a:pt x="1104657" y="5764087"/>
                  <a:pt x="1103089" y="5760906"/>
                </a:cubicBezTo>
                <a:close/>
                <a:moveTo>
                  <a:pt x="1101567" y="5737157"/>
                </a:moveTo>
                <a:cubicBezTo>
                  <a:pt x="1100504" y="5737816"/>
                  <a:pt x="1099614" y="5739157"/>
                  <a:pt x="1098896" y="5741183"/>
                </a:cubicBezTo>
                <a:cubicBezTo>
                  <a:pt x="1098177" y="5743207"/>
                  <a:pt x="1098023" y="5744810"/>
                  <a:pt x="1098433" y="5745992"/>
                </a:cubicBezTo>
                <a:lnTo>
                  <a:pt x="1107269" y="5749125"/>
                </a:lnTo>
                <a:cubicBezTo>
                  <a:pt x="1108494" y="5748593"/>
                  <a:pt x="1110034" y="5747758"/>
                  <a:pt x="1111888" y="5746619"/>
                </a:cubicBezTo>
                <a:cubicBezTo>
                  <a:pt x="1113742" y="5745481"/>
                  <a:pt x="1114545" y="5744384"/>
                  <a:pt x="1114298" y="5743330"/>
                </a:cubicBezTo>
                <a:cubicBezTo>
                  <a:pt x="1113120" y="5741392"/>
                  <a:pt x="1111129" y="5739995"/>
                  <a:pt x="1108324" y="5739138"/>
                </a:cubicBezTo>
                <a:cubicBezTo>
                  <a:pt x="1105519" y="5738282"/>
                  <a:pt x="1103268" y="5737622"/>
                  <a:pt x="1101567" y="5737157"/>
                </a:cubicBezTo>
                <a:close/>
                <a:moveTo>
                  <a:pt x="6742372" y="2326123"/>
                </a:moveTo>
                <a:lnTo>
                  <a:pt x="6742183" y="2327510"/>
                </a:lnTo>
                <a:lnTo>
                  <a:pt x="6742894" y="2328698"/>
                </a:lnTo>
                <a:close/>
                <a:moveTo>
                  <a:pt x="1983705" y="5148332"/>
                </a:moveTo>
                <a:cubicBezTo>
                  <a:pt x="1984813" y="5150659"/>
                  <a:pt x="1987441" y="5151039"/>
                  <a:pt x="1991589" y="5149470"/>
                </a:cubicBezTo>
                <a:cubicBezTo>
                  <a:pt x="1991692" y="5149472"/>
                  <a:pt x="1991986" y="5149230"/>
                  <a:pt x="1992468" y="5148746"/>
                </a:cubicBezTo>
                <a:cubicBezTo>
                  <a:pt x="1992950" y="5148261"/>
                  <a:pt x="1993006" y="5147520"/>
                  <a:pt x="1992635" y="5146525"/>
                </a:cubicBezTo>
                <a:lnTo>
                  <a:pt x="1987694" y="5146431"/>
                </a:lnTo>
                <a:close/>
                <a:moveTo>
                  <a:pt x="2002703" y="5136833"/>
                </a:moveTo>
                <a:lnTo>
                  <a:pt x="2009543" y="5140917"/>
                </a:lnTo>
                <a:lnTo>
                  <a:pt x="2011631" y="5135027"/>
                </a:lnTo>
                <a:lnTo>
                  <a:pt x="2010682" y="5133032"/>
                </a:lnTo>
                <a:close/>
                <a:moveTo>
                  <a:pt x="1558915" y="5366456"/>
                </a:moveTo>
                <a:cubicBezTo>
                  <a:pt x="1560023" y="5368784"/>
                  <a:pt x="1562651" y="5369163"/>
                  <a:pt x="1566800" y="5367594"/>
                </a:cubicBezTo>
                <a:cubicBezTo>
                  <a:pt x="1566903" y="5367597"/>
                  <a:pt x="1567196" y="5367355"/>
                  <a:pt x="1567679" y="5366871"/>
                </a:cubicBezTo>
                <a:cubicBezTo>
                  <a:pt x="1568160" y="5366386"/>
                  <a:pt x="1568215" y="5365645"/>
                  <a:pt x="1567845" y="5364650"/>
                </a:cubicBezTo>
                <a:lnTo>
                  <a:pt x="1562905" y="5364556"/>
                </a:lnTo>
                <a:close/>
                <a:moveTo>
                  <a:pt x="1577912" y="5354958"/>
                </a:moveTo>
                <a:lnTo>
                  <a:pt x="1584753" y="5359041"/>
                </a:lnTo>
                <a:lnTo>
                  <a:pt x="1586842" y="5353152"/>
                </a:lnTo>
                <a:lnTo>
                  <a:pt x="1585891" y="5351157"/>
                </a:lnTo>
                <a:close/>
                <a:moveTo>
                  <a:pt x="1897447" y="5162502"/>
                </a:moveTo>
                <a:cubicBezTo>
                  <a:pt x="1899518" y="5168348"/>
                  <a:pt x="1899249" y="5173778"/>
                  <a:pt x="1896643" y="5178794"/>
                </a:cubicBezTo>
                <a:cubicBezTo>
                  <a:pt x="1894034" y="5183810"/>
                  <a:pt x="1893766" y="5189241"/>
                  <a:pt x="1895838" y="5195087"/>
                </a:cubicBezTo>
                <a:lnTo>
                  <a:pt x="1896787" y="5197082"/>
                </a:lnTo>
                <a:lnTo>
                  <a:pt x="1888526" y="5215703"/>
                </a:lnTo>
                <a:cubicBezTo>
                  <a:pt x="1890466" y="5219776"/>
                  <a:pt x="1891053" y="5223575"/>
                  <a:pt x="1890286" y="5227103"/>
                </a:cubicBezTo>
                <a:cubicBezTo>
                  <a:pt x="1889517" y="5230630"/>
                  <a:pt x="1887160" y="5233385"/>
                  <a:pt x="1883209" y="5235369"/>
                </a:cubicBezTo>
                <a:lnTo>
                  <a:pt x="1881215" y="5236320"/>
                </a:lnTo>
                <a:cubicBezTo>
                  <a:pt x="1880465" y="5237849"/>
                  <a:pt x="1879399" y="5239682"/>
                  <a:pt x="1878021" y="5241818"/>
                </a:cubicBezTo>
                <a:cubicBezTo>
                  <a:pt x="1876641" y="5243954"/>
                  <a:pt x="1876314" y="5246048"/>
                  <a:pt x="1877036" y="5248100"/>
                </a:cubicBezTo>
                <a:cubicBezTo>
                  <a:pt x="1877699" y="5248956"/>
                  <a:pt x="1879058" y="5249023"/>
                  <a:pt x="1881110" y="5248301"/>
                </a:cubicBezTo>
                <a:cubicBezTo>
                  <a:pt x="1883162" y="5247579"/>
                  <a:pt x="1884780" y="5246909"/>
                  <a:pt x="1885967" y="5246294"/>
                </a:cubicBezTo>
                <a:lnTo>
                  <a:pt x="1882646" y="5265009"/>
                </a:lnTo>
                <a:cubicBezTo>
                  <a:pt x="1877151" y="5268035"/>
                  <a:pt x="1876074" y="5272626"/>
                  <a:pt x="1879416" y="5278785"/>
                </a:cubicBezTo>
                <a:cubicBezTo>
                  <a:pt x="1881318" y="5282774"/>
                  <a:pt x="1880273" y="5285720"/>
                  <a:pt x="1876284" y="5287620"/>
                </a:cubicBezTo>
                <a:cubicBezTo>
                  <a:pt x="1875510" y="5302267"/>
                  <a:pt x="1873264" y="5316390"/>
                  <a:pt x="1869546" y="5329991"/>
                </a:cubicBezTo>
                <a:lnTo>
                  <a:pt x="1885599" y="5317448"/>
                </a:lnTo>
                <a:lnTo>
                  <a:pt x="1885025" y="5295694"/>
                </a:lnTo>
                <a:lnTo>
                  <a:pt x="1896232" y="5278117"/>
                </a:lnTo>
                <a:cubicBezTo>
                  <a:pt x="1893047" y="5272394"/>
                  <a:pt x="1891316" y="5268118"/>
                  <a:pt x="1891041" y="5265293"/>
                </a:cubicBezTo>
                <a:cubicBezTo>
                  <a:pt x="1890765" y="5262466"/>
                  <a:pt x="1893950" y="5259521"/>
                  <a:pt x="1900599" y="5256456"/>
                </a:cubicBezTo>
                <a:lnTo>
                  <a:pt x="1894133" y="5232612"/>
                </a:lnTo>
                <a:lnTo>
                  <a:pt x="1899357" y="5217886"/>
                </a:lnTo>
                <a:lnTo>
                  <a:pt x="1898782" y="5196131"/>
                </a:lnTo>
                <a:cubicBezTo>
                  <a:pt x="1902774" y="5194128"/>
                  <a:pt x="1905549" y="5191174"/>
                  <a:pt x="1907106" y="5187272"/>
                </a:cubicBezTo>
                <a:cubicBezTo>
                  <a:pt x="1908663" y="5183368"/>
                  <a:pt x="1908991" y="5179133"/>
                  <a:pt x="1908089" y="5174565"/>
                </a:cubicBezTo>
                <a:lnTo>
                  <a:pt x="1911316" y="5160789"/>
                </a:lnTo>
                <a:lnTo>
                  <a:pt x="1909415" y="5156800"/>
                </a:lnTo>
                <a:close/>
                <a:moveTo>
                  <a:pt x="6321366" y="2501785"/>
                </a:moveTo>
                <a:lnTo>
                  <a:pt x="6317227" y="2505769"/>
                </a:lnTo>
                <a:cubicBezTo>
                  <a:pt x="6319754" y="2513642"/>
                  <a:pt x="6320905" y="2522477"/>
                  <a:pt x="6320675" y="2532274"/>
                </a:cubicBezTo>
                <a:cubicBezTo>
                  <a:pt x="6320447" y="2542070"/>
                  <a:pt x="6317655" y="2550336"/>
                  <a:pt x="6312295" y="2557070"/>
                </a:cubicBezTo>
                <a:lnTo>
                  <a:pt x="6310713" y="2566433"/>
                </a:lnTo>
                <a:lnTo>
                  <a:pt x="6311198" y="2567343"/>
                </a:lnTo>
                <a:lnTo>
                  <a:pt x="6314473" y="2560440"/>
                </a:lnTo>
                <a:lnTo>
                  <a:pt x="6327224" y="2528104"/>
                </a:lnTo>
                <a:lnTo>
                  <a:pt x="6323239" y="2513198"/>
                </a:lnTo>
                <a:cubicBezTo>
                  <a:pt x="6320053" y="2511659"/>
                  <a:pt x="6318705" y="2510098"/>
                  <a:pt x="6319200" y="2508515"/>
                </a:cubicBezTo>
                <a:cubicBezTo>
                  <a:pt x="6319694" y="2506933"/>
                  <a:pt x="6320438" y="2504738"/>
                  <a:pt x="6321432" y="2501930"/>
                </a:cubicBezTo>
                <a:close/>
                <a:moveTo>
                  <a:pt x="1134126" y="5584581"/>
                </a:moveTo>
                <a:cubicBezTo>
                  <a:pt x="1135235" y="5586908"/>
                  <a:pt x="1137862" y="5587289"/>
                  <a:pt x="1142011" y="5585720"/>
                </a:cubicBezTo>
                <a:cubicBezTo>
                  <a:pt x="1142113" y="5585722"/>
                  <a:pt x="1142406" y="5585479"/>
                  <a:pt x="1142889" y="5584995"/>
                </a:cubicBezTo>
                <a:cubicBezTo>
                  <a:pt x="1143372" y="5584510"/>
                  <a:pt x="1143427" y="5583771"/>
                  <a:pt x="1143055" y="5582775"/>
                </a:cubicBezTo>
                <a:lnTo>
                  <a:pt x="1138115" y="5582681"/>
                </a:lnTo>
                <a:close/>
                <a:moveTo>
                  <a:pt x="1153123" y="5573083"/>
                </a:moveTo>
                <a:lnTo>
                  <a:pt x="1159964" y="5577167"/>
                </a:lnTo>
                <a:lnTo>
                  <a:pt x="1162052" y="5571276"/>
                </a:lnTo>
                <a:lnTo>
                  <a:pt x="1161103" y="5569281"/>
                </a:lnTo>
                <a:close/>
                <a:moveTo>
                  <a:pt x="1472658" y="5380626"/>
                </a:moveTo>
                <a:cubicBezTo>
                  <a:pt x="1474729" y="5386473"/>
                  <a:pt x="1474459" y="5391903"/>
                  <a:pt x="1471853" y="5396919"/>
                </a:cubicBezTo>
                <a:cubicBezTo>
                  <a:pt x="1469246" y="5401935"/>
                  <a:pt x="1468976" y="5407366"/>
                  <a:pt x="1471048" y="5413211"/>
                </a:cubicBezTo>
                <a:lnTo>
                  <a:pt x="1471998" y="5415206"/>
                </a:lnTo>
                <a:lnTo>
                  <a:pt x="1463736" y="5433828"/>
                </a:lnTo>
                <a:cubicBezTo>
                  <a:pt x="1465676" y="5437901"/>
                  <a:pt x="1466263" y="5441700"/>
                  <a:pt x="1465496" y="5445227"/>
                </a:cubicBezTo>
                <a:cubicBezTo>
                  <a:pt x="1464729" y="5448755"/>
                  <a:pt x="1462370" y="5451510"/>
                  <a:pt x="1458420" y="5453494"/>
                </a:cubicBezTo>
                <a:lnTo>
                  <a:pt x="1456426" y="5454444"/>
                </a:lnTo>
                <a:cubicBezTo>
                  <a:pt x="1455676" y="5455975"/>
                  <a:pt x="1454611" y="5457807"/>
                  <a:pt x="1453232" y="5459943"/>
                </a:cubicBezTo>
                <a:cubicBezTo>
                  <a:pt x="1451853" y="5462079"/>
                  <a:pt x="1451524" y="5464173"/>
                  <a:pt x="1452247" y="5466225"/>
                </a:cubicBezTo>
                <a:cubicBezTo>
                  <a:pt x="1452910" y="5467081"/>
                  <a:pt x="1454268" y="5467148"/>
                  <a:pt x="1456320" y="5466426"/>
                </a:cubicBezTo>
                <a:cubicBezTo>
                  <a:pt x="1458371" y="5465703"/>
                  <a:pt x="1459991" y="5465034"/>
                  <a:pt x="1461177" y="5464418"/>
                </a:cubicBezTo>
                <a:lnTo>
                  <a:pt x="1457856" y="5483134"/>
                </a:lnTo>
                <a:cubicBezTo>
                  <a:pt x="1452362" y="5486159"/>
                  <a:pt x="1451285" y="5490751"/>
                  <a:pt x="1454628" y="5496910"/>
                </a:cubicBezTo>
                <a:cubicBezTo>
                  <a:pt x="1456528" y="5500899"/>
                  <a:pt x="1455483" y="5503844"/>
                  <a:pt x="1451494" y="5505745"/>
                </a:cubicBezTo>
                <a:cubicBezTo>
                  <a:pt x="1450721" y="5520391"/>
                  <a:pt x="1448475" y="5534515"/>
                  <a:pt x="1444756" y="5548116"/>
                </a:cubicBezTo>
                <a:lnTo>
                  <a:pt x="1460808" y="5535574"/>
                </a:lnTo>
                <a:lnTo>
                  <a:pt x="1460235" y="5513818"/>
                </a:lnTo>
                <a:lnTo>
                  <a:pt x="1471442" y="5496241"/>
                </a:lnTo>
                <a:cubicBezTo>
                  <a:pt x="1468257" y="5490518"/>
                  <a:pt x="1466527" y="5486243"/>
                  <a:pt x="1466251" y="5483417"/>
                </a:cubicBezTo>
                <a:cubicBezTo>
                  <a:pt x="1465975" y="5480591"/>
                  <a:pt x="1469161" y="5477646"/>
                  <a:pt x="1475809" y="5474581"/>
                </a:cubicBezTo>
                <a:lnTo>
                  <a:pt x="1469344" y="5450736"/>
                </a:lnTo>
                <a:lnTo>
                  <a:pt x="1474567" y="5436010"/>
                </a:lnTo>
                <a:lnTo>
                  <a:pt x="1473993" y="5414256"/>
                </a:lnTo>
                <a:cubicBezTo>
                  <a:pt x="1477985" y="5412253"/>
                  <a:pt x="1480759" y="5409299"/>
                  <a:pt x="1482316" y="5405397"/>
                </a:cubicBezTo>
                <a:cubicBezTo>
                  <a:pt x="1483873" y="5401493"/>
                  <a:pt x="1484201" y="5397258"/>
                  <a:pt x="1483299" y="5392689"/>
                </a:cubicBezTo>
                <a:lnTo>
                  <a:pt x="1486527" y="5378913"/>
                </a:lnTo>
                <a:lnTo>
                  <a:pt x="1484627" y="5374924"/>
                </a:lnTo>
                <a:close/>
                <a:moveTo>
                  <a:pt x="1913209" y="5113384"/>
                </a:moveTo>
                <a:cubicBezTo>
                  <a:pt x="1911894" y="5116407"/>
                  <a:pt x="1910391" y="5119672"/>
                  <a:pt x="1908698" y="5123181"/>
                </a:cubicBezTo>
                <a:cubicBezTo>
                  <a:pt x="1907004" y="5126691"/>
                  <a:pt x="1906735" y="5129980"/>
                  <a:pt x="1907892" y="5133049"/>
                </a:cubicBezTo>
                <a:cubicBezTo>
                  <a:pt x="1910125" y="5136881"/>
                  <a:pt x="1912405" y="5138242"/>
                  <a:pt x="1914731" y="5137134"/>
                </a:cubicBezTo>
                <a:lnTo>
                  <a:pt x="1918054" y="5118419"/>
                </a:lnTo>
                <a:close/>
                <a:moveTo>
                  <a:pt x="1047868" y="5598751"/>
                </a:moveTo>
                <a:cubicBezTo>
                  <a:pt x="1049939" y="5604597"/>
                  <a:pt x="1049670" y="5610028"/>
                  <a:pt x="1047063" y="5615043"/>
                </a:cubicBezTo>
                <a:cubicBezTo>
                  <a:pt x="1044456" y="5620059"/>
                  <a:pt x="1044188" y="5625490"/>
                  <a:pt x="1046259" y="5631337"/>
                </a:cubicBezTo>
                <a:lnTo>
                  <a:pt x="1047209" y="5633331"/>
                </a:lnTo>
                <a:lnTo>
                  <a:pt x="1038947" y="5651953"/>
                </a:lnTo>
                <a:cubicBezTo>
                  <a:pt x="1040887" y="5656025"/>
                  <a:pt x="1041474" y="5659824"/>
                  <a:pt x="1040706" y="5663352"/>
                </a:cubicBezTo>
                <a:cubicBezTo>
                  <a:pt x="1039939" y="5666879"/>
                  <a:pt x="1037580" y="5669635"/>
                  <a:pt x="1033630" y="5671619"/>
                </a:cubicBezTo>
                <a:lnTo>
                  <a:pt x="1031636" y="5672569"/>
                </a:lnTo>
                <a:cubicBezTo>
                  <a:pt x="1030886" y="5674099"/>
                  <a:pt x="1029822" y="5675932"/>
                  <a:pt x="1028442" y="5678068"/>
                </a:cubicBezTo>
                <a:cubicBezTo>
                  <a:pt x="1027063" y="5680203"/>
                  <a:pt x="1026735" y="5682297"/>
                  <a:pt x="1027457" y="5684349"/>
                </a:cubicBezTo>
                <a:cubicBezTo>
                  <a:pt x="1028121" y="5685207"/>
                  <a:pt x="1029479" y="5685274"/>
                  <a:pt x="1031531" y="5684550"/>
                </a:cubicBezTo>
                <a:cubicBezTo>
                  <a:pt x="1033583" y="5683828"/>
                  <a:pt x="1035202" y="5683159"/>
                  <a:pt x="1036388" y="5682543"/>
                </a:cubicBezTo>
                <a:lnTo>
                  <a:pt x="1033066" y="5701258"/>
                </a:lnTo>
                <a:cubicBezTo>
                  <a:pt x="1027572" y="5704284"/>
                  <a:pt x="1026496" y="5708875"/>
                  <a:pt x="1029838" y="5715034"/>
                </a:cubicBezTo>
                <a:cubicBezTo>
                  <a:pt x="1031739" y="5719023"/>
                  <a:pt x="1030694" y="5721969"/>
                  <a:pt x="1026705" y="5723869"/>
                </a:cubicBezTo>
                <a:cubicBezTo>
                  <a:pt x="1025931" y="5738516"/>
                  <a:pt x="1023685" y="5752639"/>
                  <a:pt x="1019967" y="5766241"/>
                </a:cubicBezTo>
                <a:lnTo>
                  <a:pt x="1036019" y="5753698"/>
                </a:lnTo>
                <a:lnTo>
                  <a:pt x="1035445" y="5731943"/>
                </a:lnTo>
                <a:lnTo>
                  <a:pt x="1046653" y="5714366"/>
                </a:lnTo>
                <a:cubicBezTo>
                  <a:pt x="1043467" y="5708643"/>
                  <a:pt x="1041737" y="5704368"/>
                  <a:pt x="1041461" y="5701542"/>
                </a:cubicBezTo>
                <a:cubicBezTo>
                  <a:pt x="1041186" y="5698715"/>
                  <a:pt x="1044372" y="5695770"/>
                  <a:pt x="1051020" y="5692705"/>
                </a:cubicBezTo>
                <a:lnTo>
                  <a:pt x="1044556" y="5668862"/>
                </a:lnTo>
                <a:lnTo>
                  <a:pt x="1049778" y="5654136"/>
                </a:lnTo>
                <a:lnTo>
                  <a:pt x="1049203" y="5632380"/>
                </a:lnTo>
                <a:cubicBezTo>
                  <a:pt x="1053196" y="5630377"/>
                  <a:pt x="1055970" y="5627424"/>
                  <a:pt x="1057525" y="5623521"/>
                </a:cubicBezTo>
                <a:cubicBezTo>
                  <a:pt x="1059084" y="5619617"/>
                  <a:pt x="1059411" y="5615382"/>
                  <a:pt x="1058510" y="5610814"/>
                </a:cubicBezTo>
                <a:lnTo>
                  <a:pt x="1061738" y="5597039"/>
                </a:lnTo>
                <a:lnTo>
                  <a:pt x="1059837" y="5593049"/>
                </a:lnTo>
                <a:close/>
                <a:moveTo>
                  <a:pt x="1488419" y="5331508"/>
                </a:moveTo>
                <a:cubicBezTo>
                  <a:pt x="1487105" y="5334531"/>
                  <a:pt x="1485602" y="5337797"/>
                  <a:pt x="1483908" y="5341306"/>
                </a:cubicBezTo>
                <a:cubicBezTo>
                  <a:pt x="1482215" y="5344816"/>
                  <a:pt x="1481945" y="5348105"/>
                  <a:pt x="1483102" y="5351174"/>
                </a:cubicBezTo>
                <a:cubicBezTo>
                  <a:pt x="1485336" y="5355006"/>
                  <a:pt x="1487616" y="5356367"/>
                  <a:pt x="1489943" y="5355258"/>
                </a:cubicBezTo>
                <a:lnTo>
                  <a:pt x="1493264" y="5336543"/>
                </a:lnTo>
                <a:close/>
                <a:moveTo>
                  <a:pt x="1063629" y="5549633"/>
                </a:moveTo>
                <a:cubicBezTo>
                  <a:pt x="1062315" y="5552656"/>
                  <a:pt x="1060812" y="5555921"/>
                  <a:pt x="1059119" y="5559431"/>
                </a:cubicBezTo>
                <a:cubicBezTo>
                  <a:pt x="1057425" y="5562941"/>
                  <a:pt x="1057156" y="5566230"/>
                  <a:pt x="1058313" y="5569299"/>
                </a:cubicBezTo>
                <a:cubicBezTo>
                  <a:pt x="1060546" y="5573131"/>
                  <a:pt x="1062826" y="5574492"/>
                  <a:pt x="1065153" y="5573383"/>
                </a:cubicBezTo>
                <a:lnTo>
                  <a:pt x="1068475" y="5554668"/>
                </a:lnTo>
                <a:close/>
                <a:moveTo>
                  <a:pt x="6211711" y="2409157"/>
                </a:moveTo>
                <a:lnTo>
                  <a:pt x="6212395" y="2412161"/>
                </a:lnTo>
                <a:lnTo>
                  <a:pt x="6213282" y="2410884"/>
                </a:lnTo>
                <a:close/>
                <a:moveTo>
                  <a:pt x="6194222" y="2405653"/>
                </a:moveTo>
                <a:lnTo>
                  <a:pt x="6194089" y="2406564"/>
                </a:lnTo>
                <a:lnTo>
                  <a:pt x="6194651" y="2407739"/>
                </a:lnTo>
                <a:close/>
                <a:moveTo>
                  <a:pt x="5729356" y="2616396"/>
                </a:moveTo>
                <a:cubicBezTo>
                  <a:pt x="5729559" y="2616503"/>
                  <a:pt x="5730625" y="2616811"/>
                  <a:pt x="5732550" y="2617323"/>
                </a:cubicBezTo>
                <a:cubicBezTo>
                  <a:pt x="5734476" y="2617832"/>
                  <a:pt x="5736040" y="2617903"/>
                  <a:pt x="5737242" y="2617535"/>
                </a:cubicBezTo>
                <a:lnTo>
                  <a:pt x="5735340" y="2613546"/>
                </a:lnTo>
                <a:close/>
                <a:moveTo>
                  <a:pt x="6102477" y="2389914"/>
                </a:moveTo>
                <a:lnTo>
                  <a:pt x="6103000" y="2391879"/>
                </a:lnTo>
                <a:lnTo>
                  <a:pt x="6104392" y="2398672"/>
                </a:lnTo>
                <a:lnTo>
                  <a:pt x="6105928" y="2391048"/>
                </a:lnTo>
                <a:close/>
                <a:moveTo>
                  <a:pt x="5846759" y="2523750"/>
                </a:moveTo>
                <a:cubicBezTo>
                  <a:pt x="5843257" y="2526030"/>
                  <a:pt x="5842687" y="2529974"/>
                  <a:pt x="5845052" y="2535578"/>
                </a:cubicBezTo>
                <a:cubicBezTo>
                  <a:pt x="5847417" y="2541183"/>
                  <a:pt x="5849791" y="2546171"/>
                  <a:pt x="5852179" y="2550540"/>
                </a:cubicBezTo>
                <a:lnTo>
                  <a:pt x="5854080" y="2554529"/>
                </a:lnTo>
                <a:cubicBezTo>
                  <a:pt x="5852125" y="2555563"/>
                  <a:pt x="5851025" y="2557106"/>
                  <a:pt x="5850779" y="2559161"/>
                </a:cubicBezTo>
                <a:cubicBezTo>
                  <a:pt x="5850534" y="2561215"/>
                  <a:pt x="5850906" y="2563282"/>
                  <a:pt x="5851897" y="2565360"/>
                </a:cubicBezTo>
                <a:cubicBezTo>
                  <a:pt x="5853039" y="2564866"/>
                  <a:pt x="5854244" y="2564190"/>
                  <a:pt x="5855518" y="2563329"/>
                </a:cubicBezTo>
                <a:cubicBezTo>
                  <a:pt x="5856791" y="2562467"/>
                  <a:pt x="5857262" y="2561529"/>
                  <a:pt x="5856930" y="2560514"/>
                </a:cubicBezTo>
                <a:lnTo>
                  <a:pt x="5854080" y="2554529"/>
                </a:lnTo>
                <a:lnTo>
                  <a:pt x="5864243" y="2539897"/>
                </a:lnTo>
                <a:cubicBezTo>
                  <a:pt x="5863223" y="2538293"/>
                  <a:pt x="5860439" y="2535234"/>
                  <a:pt x="5855892" y="2530720"/>
                </a:cubicBezTo>
                <a:cubicBezTo>
                  <a:pt x="5851347" y="2526205"/>
                  <a:pt x="5848302" y="2523882"/>
                  <a:pt x="5846759" y="2523750"/>
                </a:cubicBezTo>
                <a:close/>
                <a:moveTo>
                  <a:pt x="1273145" y="5239328"/>
                </a:moveTo>
                <a:cubicBezTo>
                  <a:pt x="1269948" y="5242890"/>
                  <a:pt x="1269220" y="5246500"/>
                  <a:pt x="1270962" y="5250158"/>
                </a:cubicBezTo>
                <a:lnTo>
                  <a:pt x="1271912" y="5252152"/>
                </a:lnTo>
                <a:close/>
                <a:moveTo>
                  <a:pt x="5740073" y="2520730"/>
                </a:moveTo>
                <a:lnTo>
                  <a:pt x="5745589" y="2542577"/>
                </a:lnTo>
                <a:lnTo>
                  <a:pt x="5752521" y="2541722"/>
                </a:lnTo>
                <a:lnTo>
                  <a:pt x="5756889" y="2520061"/>
                </a:lnTo>
                <a:cubicBezTo>
                  <a:pt x="5755191" y="2517352"/>
                  <a:pt x="5752530" y="2516478"/>
                  <a:pt x="5748909" y="2517439"/>
                </a:cubicBezTo>
                <a:cubicBezTo>
                  <a:pt x="5745286" y="2518398"/>
                  <a:pt x="5742342" y="2519496"/>
                  <a:pt x="5740073" y="2520730"/>
                </a:cubicBezTo>
                <a:close/>
                <a:moveTo>
                  <a:pt x="791787" y="5482765"/>
                </a:moveTo>
                <a:cubicBezTo>
                  <a:pt x="791744" y="5483957"/>
                  <a:pt x="791832" y="5485281"/>
                  <a:pt x="792053" y="5486738"/>
                </a:cubicBezTo>
                <a:cubicBezTo>
                  <a:pt x="792274" y="5488196"/>
                  <a:pt x="792892" y="5488990"/>
                  <a:pt x="793907" y="5489123"/>
                </a:cubicBezTo>
                <a:lnTo>
                  <a:pt x="800265" y="5487003"/>
                </a:lnTo>
                <a:close/>
                <a:moveTo>
                  <a:pt x="2232377" y="4592573"/>
                </a:moveTo>
                <a:lnTo>
                  <a:pt x="2225395" y="4602627"/>
                </a:lnTo>
                <a:lnTo>
                  <a:pt x="2239712" y="4616788"/>
                </a:lnTo>
                <a:lnTo>
                  <a:pt x="2241426" y="4602830"/>
                </a:lnTo>
                <a:lnTo>
                  <a:pt x="2235233" y="4595810"/>
                </a:lnTo>
                <a:close/>
                <a:moveTo>
                  <a:pt x="6438199" y="2067366"/>
                </a:moveTo>
                <a:lnTo>
                  <a:pt x="6429087" y="2097523"/>
                </a:lnTo>
                <a:cubicBezTo>
                  <a:pt x="6427049" y="2106669"/>
                  <a:pt x="6428557" y="2114001"/>
                  <a:pt x="6433610" y="2119518"/>
                </a:cubicBezTo>
                <a:cubicBezTo>
                  <a:pt x="6438664" y="2125035"/>
                  <a:pt x="6440900" y="2129460"/>
                  <a:pt x="6440321" y="2132790"/>
                </a:cubicBezTo>
                <a:lnTo>
                  <a:pt x="6451962" y="2123349"/>
                </a:lnTo>
                <a:lnTo>
                  <a:pt x="6453779" y="2122263"/>
                </a:lnTo>
                <a:lnTo>
                  <a:pt x="6441075" y="2105168"/>
                </a:lnTo>
                <a:lnTo>
                  <a:pt x="6449818" y="2082641"/>
                </a:lnTo>
                <a:lnTo>
                  <a:pt x="6446563" y="2064829"/>
                </a:lnTo>
                <a:close/>
                <a:moveTo>
                  <a:pt x="836294" y="5421304"/>
                </a:moveTo>
                <a:cubicBezTo>
                  <a:pt x="836205" y="5422497"/>
                  <a:pt x="836382" y="5423821"/>
                  <a:pt x="836823" y="5425278"/>
                </a:cubicBezTo>
                <a:cubicBezTo>
                  <a:pt x="837265" y="5426735"/>
                  <a:pt x="838501" y="5427530"/>
                  <a:pt x="840532" y="5427663"/>
                </a:cubicBezTo>
                <a:lnTo>
                  <a:pt x="844771" y="5427663"/>
                </a:lnTo>
                <a:cubicBezTo>
                  <a:pt x="844682" y="5425543"/>
                  <a:pt x="843799" y="5423954"/>
                  <a:pt x="842122" y="5422894"/>
                </a:cubicBezTo>
                <a:cubicBezTo>
                  <a:pt x="840444" y="5421834"/>
                  <a:pt x="838501" y="5421304"/>
                  <a:pt x="836294" y="5421304"/>
                </a:cubicBezTo>
                <a:close/>
                <a:moveTo>
                  <a:pt x="2233761" y="4579711"/>
                </a:moveTo>
                <a:lnTo>
                  <a:pt x="2233001" y="4581225"/>
                </a:lnTo>
                <a:lnTo>
                  <a:pt x="2233519" y="4581941"/>
                </a:lnTo>
                <a:lnTo>
                  <a:pt x="2235957" y="4582383"/>
                </a:lnTo>
                <a:lnTo>
                  <a:pt x="2235292" y="4580465"/>
                </a:lnTo>
                <a:lnTo>
                  <a:pt x="2235622" y="4578667"/>
                </a:lnTo>
                <a:close/>
                <a:moveTo>
                  <a:pt x="596811" y="5529389"/>
                </a:moveTo>
                <a:cubicBezTo>
                  <a:pt x="596855" y="5530582"/>
                  <a:pt x="597297" y="5531906"/>
                  <a:pt x="598136" y="5533363"/>
                </a:cubicBezTo>
                <a:cubicBezTo>
                  <a:pt x="598974" y="5534820"/>
                  <a:pt x="599946" y="5535615"/>
                  <a:pt x="601049" y="5535748"/>
                </a:cubicBezTo>
                <a:cubicBezTo>
                  <a:pt x="603522" y="5535394"/>
                  <a:pt x="604935" y="5533981"/>
                  <a:pt x="605288" y="5531509"/>
                </a:cubicBezTo>
                <a:close/>
                <a:moveTo>
                  <a:pt x="1562927" y="4948457"/>
                </a:moveTo>
                <a:lnTo>
                  <a:pt x="1558561" y="4970117"/>
                </a:lnTo>
                <a:cubicBezTo>
                  <a:pt x="1560259" y="4972827"/>
                  <a:pt x="1562919" y="4973700"/>
                  <a:pt x="1566541" y="4972740"/>
                </a:cubicBezTo>
                <a:cubicBezTo>
                  <a:pt x="1570162" y="4971779"/>
                  <a:pt x="1573108" y="4970682"/>
                  <a:pt x="1575376" y="4969449"/>
                </a:cubicBezTo>
                <a:lnTo>
                  <a:pt x="1569862" y="4947599"/>
                </a:lnTo>
                <a:close/>
                <a:moveTo>
                  <a:pt x="605288" y="5512435"/>
                </a:moveTo>
                <a:cubicBezTo>
                  <a:pt x="605200" y="5513627"/>
                  <a:pt x="605377" y="5514952"/>
                  <a:pt x="605818" y="5516409"/>
                </a:cubicBezTo>
                <a:cubicBezTo>
                  <a:pt x="606260" y="5517866"/>
                  <a:pt x="607496" y="5518661"/>
                  <a:pt x="609527" y="5518793"/>
                </a:cubicBezTo>
                <a:lnTo>
                  <a:pt x="611646" y="5518793"/>
                </a:lnTo>
                <a:cubicBezTo>
                  <a:pt x="611646" y="5514554"/>
                  <a:pt x="609527" y="5512435"/>
                  <a:pt x="605288" y="5512435"/>
                </a:cubicBezTo>
                <a:close/>
                <a:moveTo>
                  <a:pt x="1138094" y="5166799"/>
                </a:moveTo>
                <a:lnTo>
                  <a:pt x="1133771" y="5188241"/>
                </a:lnTo>
                <a:cubicBezTo>
                  <a:pt x="1135470" y="5190951"/>
                  <a:pt x="1138130" y="5191825"/>
                  <a:pt x="1141752" y="5190865"/>
                </a:cubicBezTo>
                <a:cubicBezTo>
                  <a:pt x="1145374" y="5189904"/>
                  <a:pt x="1148318" y="5188808"/>
                  <a:pt x="1150587" y="5187574"/>
                </a:cubicBezTo>
                <a:lnTo>
                  <a:pt x="1145072" y="5165726"/>
                </a:lnTo>
                <a:lnTo>
                  <a:pt x="1138569" y="5166528"/>
                </a:lnTo>
                <a:close/>
                <a:moveTo>
                  <a:pt x="1578209" y="4872644"/>
                </a:moveTo>
                <a:lnTo>
                  <a:pt x="1580110" y="4876634"/>
                </a:lnTo>
                <a:lnTo>
                  <a:pt x="1586093" y="4873784"/>
                </a:lnTo>
                <a:cubicBezTo>
                  <a:pt x="1585890" y="4873677"/>
                  <a:pt x="1584824" y="4873368"/>
                  <a:pt x="1582900" y="4872857"/>
                </a:cubicBezTo>
                <a:cubicBezTo>
                  <a:pt x="1580973" y="4872346"/>
                  <a:pt x="1579410" y="4872276"/>
                  <a:pt x="1578209" y="4872644"/>
                </a:cubicBezTo>
                <a:close/>
                <a:moveTo>
                  <a:pt x="2527423" y="4299992"/>
                </a:moveTo>
                <a:lnTo>
                  <a:pt x="2531992" y="4306217"/>
                </a:lnTo>
                <a:lnTo>
                  <a:pt x="2534567" y="4302595"/>
                </a:lnTo>
                <a:lnTo>
                  <a:pt x="2534425" y="4299434"/>
                </a:lnTo>
                <a:lnTo>
                  <a:pt x="2529070" y="4299332"/>
                </a:lnTo>
                <a:lnTo>
                  <a:pt x="2529086" y="4299200"/>
                </a:lnTo>
                <a:close/>
                <a:moveTo>
                  <a:pt x="1459932" y="4926851"/>
                </a:moveTo>
                <a:cubicBezTo>
                  <a:pt x="1458659" y="4927713"/>
                  <a:pt x="1458189" y="4928650"/>
                  <a:pt x="1458519" y="4929666"/>
                </a:cubicBezTo>
                <a:lnTo>
                  <a:pt x="1461370" y="4935649"/>
                </a:lnTo>
                <a:lnTo>
                  <a:pt x="1451207" y="4950282"/>
                </a:lnTo>
                <a:cubicBezTo>
                  <a:pt x="1452227" y="4951886"/>
                  <a:pt x="1455010" y="4954945"/>
                  <a:pt x="1459556" y="4959460"/>
                </a:cubicBezTo>
                <a:cubicBezTo>
                  <a:pt x="1464104" y="4963972"/>
                  <a:pt x="1467149" y="4966294"/>
                  <a:pt x="1468691" y="4966429"/>
                </a:cubicBezTo>
                <a:cubicBezTo>
                  <a:pt x="1472193" y="4964147"/>
                  <a:pt x="1472763" y="4960204"/>
                  <a:pt x="1470398" y="4954600"/>
                </a:cubicBezTo>
                <a:cubicBezTo>
                  <a:pt x="1468033" y="4948995"/>
                  <a:pt x="1465659" y="4944008"/>
                  <a:pt x="1463270" y="4939639"/>
                </a:cubicBezTo>
                <a:lnTo>
                  <a:pt x="1461370" y="4935649"/>
                </a:lnTo>
                <a:cubicBezTo>
                  <a:pt x="1463325" y="4934616"/>
                  <a:pt x="1464426" y="4933072"/>
                  <a:pt x="1464671" y="4931017"/>
                </a:cubicBezTo>
                <a:cubicBezTo>
                  <a:pt x="1464915" y="4928963"/>
                  <a:pt x="1464542" y="4926896"/>
                  <a:pt x="1463553" y="4924819"/>
                </a:cubicBezTo>
                <a:cubicBezTo>
                  <a:pt x="1462411" y="4925313"/>
                  <a:pt x="1461203" y="4925989"/>
                  <a:pt x="1459932" y="4926851"/>
                </a:cubicBezTo>
                <a:close/>
                <a:moveTo>
                  <a:pt x="1160169" y="5091578"/>
                </a:moveTo>
                <a:lnTo>
                  <a:pt x="1159700" y="5092672"/>
                </a:lnTo>
                <a:lnTo>
                  <a:pt x="1161305" y="5091907"/>
                </a:lnTo>
                <a:close/>
                <a:moveTo>
                  <a:pt x="753640" y="5325936"/>
                </a:moveTo>
                <a:lnTo>
                  <a:pt x="753639" y="5336532"/>
                </a:lnTo>
                <a:cubicBezTo>
                  <a:pt x="753728" y="5339579"/>
                  <a:pt x="754612" y="5341433"/>
                  <a:pt x="756289" y="5342095"/>
                </a:cubicBezTo>
                <a:cubicBezTo>
                  <a:pt x="757967" y="5342758"/>
                  <a:pt x="759910" y="5343023"/>
                  <a:pt x="762117" y="5342890"/>
                </a:cubicBezTo>
                <a:close/>
                <a:moveTo>
                  <a:pt x="770595" y="5304742"/>
                </a:moveTo>
                <a:cubicBezTo>
                  <a:pt x="770639" y="5306023"/>
                  <a:pt x="771081" y="5307701"/>
                  <a:pt x="771919" y="5309776"/>
                </a:cubicBezTo>
                <a:cubicBezTo>
                  <a:pt x="772758" y="5311851"/>
                  <a:pt x="773730" y="5312999"/>
                  <a:pt x="774833" y="5313220"/>
                </a:cubicBezTo>
                <a:cubicBezTo>
                  <a:pt x="776863" y="5313087"/>
                  <a:pt x="778101" y="5312292"/>
                  <a:pt x="778542" y="5310835"/>
                </a:cubicBezTo>
                <a:cubicBezTo>
                  <a:pt x="778984" y="5309378"/>
                  <a:pt x="779160" y="5308054"/>
                  <a:pt x="779072" y="5306862"/>
                </a:cubicBezTo>
                <a:cubicBezTo>
                  <a:pt x="778719" y="5304389"/>
                  <a:pt x="777306" y="5302976"/>
                  <a:pt x="774833" y="5302623"/>
                </a:cubicBezTo>
                <a:cubicBezTo>
                  <a:pt x="773862" y="5302711"/>
                  <a:pt x="773156" y="5303064"/>
                  <a:pt x="772714" y="5303683"/>
                </a:cubicBezTo>
                <a:cubicBezTo>
                  <a:pt x="772272" y="5304301"/>
                  <a:pt x="771566" y="5304654"/>
                  <a:pt x="770595" y="5304742"/>
                </a:cubicBezTo>
                <a:close/>
                <a:moveTo>
                  <a:pt x="1314235" y="4920888"/>
                </a:moveTo>
                <a:lnTo>
                  <a:pt x="1314047" y="4921237"/>
                </a:lnTo>
                <a:cubicBezTo>
                  <a:pt x="1313455" y="4922030"/>
                  <a:pt x="1313357" y="4922892"/>
                  <a:pt x="1313750" y="4923825"/>
                </a:cubicBezTo>
                <a:lnTo>
                  <a:pt x="1313988" y="4923157"/>
                </a:lnTo>
                <a:close/>
                <a:moveTo>
                  <a:pt x="800265" y="5226328"/>
                </a:moveTo>
                <a:lnTo>
                  <a:pt x="791788" y="5251760"/>
                </a:lnTo>
                <a:cubicBezTo>
                  <a:pt x="791435" y="5251715"/>
                  <a:pt x="790022" y="5251804"/>
                  <a:pt x="787549" y="5252024"/>
                </a:cubicBezTo>
                <a:cubicBezTo>
                  <a:pt x="785077" y="5252245"/>
                  <a:pt x="783664" y="5252863"/>
                  <a:pt x="783311" y="5253879"/>
                </a:cubicBezTo>
                <a:cubicBezTo>
                  <a:pt x="783752" y="5256131"/>
                  <a:pt x="786048" y="5258515"/>
                  <a:pt x="790198" y="5261032"/>
                </a:cubicBezTo>
                <a:cubicBezTo>
                  <a:pt x="794349" y="5263548"/>
                  <a:pt x="797704" y="5265403"/>
                  <a:pt x="800265" y="5266595"/>
                </a:cubicBezTo>
                <a:lnTo>
                  <a:pt x="815100" y="5245402"/>
                </a:lnTo>
                <a:close/>
                <a:moveTo>
                  <a:pt x="6174547" y="2005906"/>
                </a:moveTo>
                <a:lnTo>
                  <a:pt x="6171224" y="2024622"/>
                </a:lnTo>
                <a:lnTo>
                  <a:pt x="6176072" y="2029656"/>
                </a:lnTo>
                <a:cubicBezTo>
                  <a:pt x="6177385" y="2026633"/>
                  <a:pt x="6178889" y="2023367"/>
                  <a:pt x="6180582" y="2019859"/>
                </a:cubicBezTo>
                <a:cubicBezTo>
                  <a:pt x="6182275" y="2016348"/>
                  <a:pt x="6182544" y="2013060"/>
                  <a:pt x="6181387" y="2009991"/>
                </a:cubicBezTo>
                <a:cubicBezTo>
                  <a:pt x="6179152" y="2006160"/>
                  <a:pt x="6176874" y="2004798"/>
                  <a:pt x="6174547" y="2005906"/>
                </a:cubicBezTo>
                <a:close/>
                <a:moveTo>
                  <a:pt x="6423448" y="1841243"/>
                </a:moveTo>
                <a:lnTo>
                  <a:pt x="6419714" y="1847499"/>
                </a:lnTo>
                <a:cubicBezTo>
                  <a:pt x="6421284" y="1850473"/>
                  <a:pt x="6422184" y="1853002"/>
                  <a:pt x="6422410" y="1855087"/>
                </a:cubicBezTo>
                <a:cubicBezTo>
                  <a:pt x="6422638" y="1857171"/>
                  <a:pt x="6421329" y="1858917"/>
                  <a:pt x="6418482" y="1860324"/>
                </a:cubicBezTo>
                <a:lnTo>
                  <a:pt x="6412539" y="1889509"/>
                </a:lnTo>
                <a:lnTo>
                  <a:pt x="6417892" y="1915876"/>
                </a:lnTo>
                <a:cubicBezTo>
                  <a:pt x="6419018" y="1926008"/>
                  <a:pt x="6418555" y="1935548"/>
                  <a:pt x="6416503" y="1944496"/>
                </a:cubicBezTo>
                <a:lnTo>
                  <a:pt x="6430668" y="1955776"/>
                </a:lnTo>
                <a:lnTo>
                  <a:pt x="6423383" y="1972489"/>
                </a:lnTo>
                <a:lnTo>
                  <a:pt x="6435360" y="1992489"/>
                </a:lnTo>
                <a:cubicBezTo>
                  <a:pt x="6435195" y="1997632"/>
                  <a:pt x="6435690" y="2002069"/>
                  <a:pt x="6436847" y="2005803"/>
                </a:cubicBezTo>
                <a:cubicBezTo>
                  <a:pt x="6438001" y="2009538"/>
                  <a:pt x="6437498" y="2013338"/>
                  <a:pt x="6435337" y="2017205"/>
                </a:cubicBezTo>
                <a:cubicBezTo>
                  <a:pt x="6435751" y="2019788"/>
                  <a:pt x="6437187" y="2022529"/>
                  <a:pt x="6439646" y="2025433"/>
                </a:cubicBezTo>
                <a:cubicBezTo>
                  <a:pt x="6442105" y="2028335"/>
                  <a:pt x="6444177" y="2030078"/>
                  <a:pt x="6445866" y="2030662"/>
                </a:cubicBezTo>
                <a:cubicBezTo>
                  <a:pt x="6447908" y="2031754"/>
                  <a:pt x="6449453" y="2031755"/>
                  <a:pt x="6450498" y="2030667"/>
                </a:cubicBezTo>
                <a:cubicBezTo>
                  <a:pt x="6451546" y="2029576"/>
                  <a:pt x="6451820" y="2028486"/>
                  <a:pt x="6451321" y="2027396"/>
                </a:cubicBezTo>
                <a:cubicBezTo>
                  <a:pt x="6444340" y="2024165"/>
                  <a:pt x="6442227" y="2019256"/>
                  <a:pt x="6444972" y="2012671"/>
                </a:cubicBezTo>
                <a:cubicBezTo>
                  <a:pt x="6447719" y="2006086"/>
                  <a:pt x="6450330" y="2000818"/>
                  <a:pt x="6452800" y="1996867"/>
                </a:cubicBezTo>
                <a:lnTo>
                  <a:pt x="6436471" y="1969593"/>
                </a:lnTo>
                <a:lnTo>
                  <a:pt x="6438288" y="1968505"/>
                </a:lnTo>
                <a:cubicBezTo>
                  <a:pt x="6438177" y="1965998"/>
                  <a:pt x="6437589" y="1963468"/>
                  <a:pt x="6436524" y="1960916"/>
                </a:cubicBezTo>
                <a:cubicBezTo>
                  <a:pt x="6435459" y="1958362"/>
                  <a:pt x="6433506" y="1956650"/>
                  <a:pt x="6430668" y="1955776"/>
                </a:cubicBezTo>
                <a:cubicBezTo>
                  <a:pt x="6432908" y="1948002"/>
                  <a:pt x="6433808" y="1940567"/>
                  <a:pt x="6433369" y="1933471"/>
                </a:cubicBezTo>
                <a:cubicBezTo>
                  <a:pt x="6432928" y="1926375"/>
                  <a:pt x="6434100" y="1919396"/>
                  <a:pt x="6436884" y="1912531"/>
                </a:cubicBezTo>
                <a:cubicBezTo>
                  <a:pt x="6427383" y="1910243"/>
                  <a:pt x="6423221" y="1907074"/>
                  <a:pt x="6424400" y="1903023"/>
                </a:cubicBezTo>
                <a:cubicBezTo>
                  <a:pt x="6425577" y="1898974"/>
                  <a:pt x="6428050" y="1892449"/>
                  <a:pt x="6431823" y="1883448"/>
                </a:cubicBezTo>
                <a:cubicBezTo>
                  <a:pt x="6433025" y="1876090"/>
                  <a:pt x="6430824" y="1865366"/>
                  <a:pt x="6425218" y="1851277"/>
                </a:cubicBezTo>
                <a:close/>
                <a:moveTo>
                  <a:pt x="1327705" y="4865780"/>
                </a:moveTo>
                <a:lnTo>
                  <a:pt x="1328654" y="4867774"/>
                </a:lnTo>
                <a:lnTo>
                  <a:pt x="1328872" y="4869422"/>
                </a:lnTo>
                <a:lnTo>
                  <a:pt x="1329214" y="4868888"/>
                </a:lnTo>
                <a:lnTo>
                  <a:pt x="1329510" y="4864920"/>
                </a:lnTo>
                <a:close/>
                <a:moveTo>
                  <a:pt x="1339863" y="4850197"/>
                </a:moveTo>
                <a:cubicBezTo>
                  <a:pt x="1338042" y="4850656"/>
                  <a:pt x="1337694" y="4851638"/>
                  <a:pt x="1338818" y="4853141"/>
                </a:cubicBezTo>
                <a:lnTo>
                  <a:pt x="1340813" y="4852191"/>
                </a:lnTo>
                <a:close/>
                <a:moveTo>
                  <a:pt x="829935" y="5152152"/>
                </a:moveTo>
                <a:cubicBezTo>
                  <a:pt x="821105" y="5168753"/>
                  <a:pt x="813334" y="5186414"/>
                  <a:pt x="806623" y="5205135"/>
                </a:cubicBezTo>
                <a:cubicBezTo>
                  <a:pt x="807727" y="5209462"/>
                  <a:pt x="809758" y="5212994"/>
                  <a:pt x="812716" y="5215731"/>
                </a:cubicBezTo>
                <a:cubicBezTo>
                  <a:pt x="815674" y="5218468"/>
                  <a:pt x="819295" y="5219882"/>
                  <a:pt x="823578" y="5219970"/>
                </a:cubicBezTo>
                <a:cubicBezTo>
                  <a:pt x="825785" y="5213435"/>
                  <a:pt x="828788" y="5203722"/>
                  <a:pt x="832584" y="5190829"/>
                </a:cubicBezTo>
                <a:cubicBezTo>
                  <a:pt x="836382" y="5177937"/>
                  <a:pt x="840444" y="5169283"/>
                  <a:pt x="844771" y="5164868"/>
                </a:cubicBezTo>
                <a:close/>
                <a:moveTo>
                  <a:pt x="6097689" y="1993570"/>
                </a:moveTo>
                <a:cubicBezTo>
                  <a:pt x="6097587" y="1993567"/>
                  <a:pt x="6097294" y="1993810"/>
                  <a:pt x="6096812" y="1994294"/>
                </a:cubicBezTo>
                <a:cubicBezTo>
                  <a:pt x="6096328" y="1994779"/>
                  <a:pt x="6096273" y="1995519"/>
                  <a:pt x="6096644" y="1996515"/>
                </a:cubicBezTo>
                <a:lnTo>
                  <a:pt x="6101584" y="1996609"/>
                </a:lnTo>
                <a:lnTo>
                  <a:pt x="6105573" y="1994708"/>
                </a:lnTo>
                <a:cubicBezTo>
                  <a:pt x="6104465" y="1992381"/>
                  <a:pt x="6101837" y="1992002"/>
                  <a:pt x="6097689" y="1993570"/>
                </a:cubicBezTo>
                <a:close/>
                <a:moveTo>
                  <a:pt x="6079734" y="2002123"/>
                </a:moveTo>
                <a:lnTo>
                  <a:pt x="6077646" y="2008013"/>
                </a:lnTo>
                <a:lnTo>
                  <a:pt x="6078598" y="2010009"/>
                </a:lnTo>
                <a:lnTo>
                  <a:pt x="6086577" y="2006206"/>
                </a:lnTo>
                <a:close/>
                <a:moveTo>
                  <a:pt x="1341095" y="4837373"/>
                </a:moveTo>
                <a:lnTo>
                  <a:pt x="1339957" y="4845256"/>
                </a:lnTo>
                <a:cubicBezTo>
                  <a:pt x="1340936" y="4844637"/>
                  <a:pt x="1341495" y="4843453"/>
                  <a:pt x="1341630" y="4841705"/>
                </a:cubicBezTo>
                <a:cubicBezTo>
                  <a:pt x="1341766" y="4839958"/>
                  <a:pt x="1341588" y="4838512"/>
                  <a:pt x="1341095" y="4837373"/>
                </a:cubicBezTo>
                <a:close/>
                <a:moveTo>
                  <a:pt x="5825508" y="2134920"/>
                </a:moveTo>
                <a:lnTo>
                  <a:pt x="5822186" y="2153636"/>
                </a:lnTo>
                <a:lnTo>
                  <a:pt x="5827032" y="2158670"/>
                </a:lnTo>
                <a:cubicBezTo>
                  <a:pt x="5828345" y="2155649"/>
                  <a:pt x="5829850" y="2152381"/>
                  <a:pt x="5831541" y="2148872"/>
                </a:cubicBezTo>
                <a:cubicBezTo>
                  <a:pt x="5833236" y="2145362"/>
                  <a:pt x="5833504" y="2142073"/>
                  <a:pt x="5832348" y="2139005"/>
                </a:cubicBezTo>
                <a:cubicBezTo>
                  <a:pt x="5830115" y="2135173"/>
                  <a:pt x="5827835" y="2133811"/>
                  <a:pt x="5825508" y="2134920"/>
                </a:cubicBezTo>
                <a:close/>
                <a:moveTo>
                  <a:pt x="870201" y="5077976"/>
                </a:moveTo>
                <a:lnTo>
                  <a:pt x="859606" y="5090692"/>
                </a:lnTo>
                <a:lnTo>
                  <a:pt x="859606" y="5097050"/>
                </a:lnTo>
                <a:lnTo>
                  <a:pt x="863844" y="5097050"/>
                </a:lnTo>
                <a:cubicBezTo>
                  <a:pt x="867995" y="5097226"/>
                  <a:pt x="870821" y="5096873"/>
                  <a:pt x="872321" y="5095990"/>
                </a:cubicBezTo>
                <a:cubicBezTo>
                  <a:pt x="873822" y="5095107"/>
                  <a:pt x="874530" y="5092635"/>
                  <a:pt x="874441" y="5088572"/>
                </a:cubicBezTo>
                <a:close/>
                <a:moveTo>
                  <a:pt x="893514" y="5044067"/>
                </a:moveTo>
                <a:lnTo>
                  <a:pt x="889276" y="5052544"/>
                </a:lnTo>
                <a:cubicBezTo>
                  <a:pt x="891749" y="5050425"/>
                  <a:pt x="893162" y="5048306"/>
                  <a:pt x="893515" y="5046186"/>
                </a:cubicBezTo>
                <a:close/>
                <a:moveTo>
                  <a:pt x="5748650" y="2122584"/>
                </a:moveTo>
                <a:cubicBezTo>
                  <a:pt x="5748548" y="2122581"/>
                  <a:pt x="5748254" y="2122823"/>
                  <a:pt x="5747773" y="2123307"/>
                </a:cubicBezTo>
                <a:cubicBezTo>
                  <a:pt x="5747287" y="2123793"/>
                  <a:pt x="5747233" y="2124533"/>
                  <a:pt x="5747605" y="2125528"/>
                </a:cubicBezTo>
                <a:lnTo>
                  <a:pt x="5752545" y="2125624"/>
                </a:lnTo>
                <a:lnTo>
                  <a:pt x="5756535" y="2123722"/>
                </a:lnTo>
                <a:cubicBezTo>
                  <a:pt x="5755427" y="2121393"/>
                  <a:pt x="5752799" y="2121015"/>
                  <a:pt x="5748650" y="2122584"/>
                </a:cubicBezTo>
                <a:close/>
                <a:moveTo>
                  <a:pt x="5730696" y="2131137"/>
                </a:moveTo>
                <a:lnTo>
                  <a:pt x="5728606" y="2137028"/>
                </a:lnTo>
                <a:lnTo>
                  <a:pt x="5729557" y="2139023"/>
                </a:lnTo>
                <a:lnTo>
                  <a:pt x="5737538" y="2135220"/>
                </a:lnTo>
                <a:close/>
                <a:moveTo>
                  <a:pt x="5476466" y="2263934"/>
                </a:moveTo>
                <a:lnTo>
                  <a:pt x="5473146" y="2282650"/>
                </a:lnTo>
                <a:lnTo>
                  <a:pt x="5477993" y="2287684"/>
                </a:lnTo>
                <a:cubicBezTo>
                  <a:pt x="5479305" y="2284661"/>
                  <a:pt x="5480810" y="2281396"/>
                  <a:pt x="5482502" y="2277887"/>
                </a:cubicBezTo>
                <a:cubicBezTo>
                  <a:pt x="5484196" y="2274376"/>
                  <a:pt x="5484464" y="2271088"/>
                  <a:pt x="5483308" y="2268019"/>
                </a:cubicBezTo>
                <a:cubicBezTo>
                  <a:pt x="5481076" y="2264187"/>
                  <a:pt x="5478795" y="2262825"/>
                  <a:pt x="5476466" y="2263934"/>
                </a:cubicBezTo>
                <a:close/>
                <a:moveTo>
                  <a:pt x="6219733" y="1813049"/>
                </a:moveTo>
                <a:lnTo>
                  <a:pt x="6203680" y="1825593"/>
                </a:lnTo>
                <a:lnTo>
                  <a:pt x="6204254" y="1847346"/>
                </a:lnTo>
                <a:lnTo>
                  <a:pt x="6193046" y="1864924"/>
                </a:lnTo>
                <a:cubicBezTo>
                  <a:pt x="6196232" y="1870647"/>
                  <a:pt x="6197962" y="1874922"/>
                  <a:pt x="6198238" y="1877747"/>
                </a:cubicBezTo>
                <a:cubicBezTo>
                  <a:pt x="6198513" y="1880575"/>
                  <a:pt x="6195328" y="1883519"/>
                  <a:pt x="6188681" y="1886583"/>
                </a:cubicBezTo>
                <a:lnTo>
                  <a:pt x="6195146" y="1910428"/>
                </a:lnTo>
                <a:lnTo>
                  <a:pt x="6189924" y="1925154"/>
                </a:lnTo>
                <a:lnTo>
                  <a:pt x="6190496" y="1946909"/>
                </a:lnTo>
                <a:cubicBezTo>
                  <a:pt x="6186505" y="1948912"/>
                  <a:pt x="6183731" y="1951866"/>
                  <a:pt x="6182174" y="1955768"/>
                </a:cubicBezTo>
                <a:cubicBezTo>
                  <a:pt x="6180616" y="1959672"/>
                  <a:pt x="6180289" y="1963907"/>
                  <a:pt x="6181189" y="1968476"/>
                </a:cubicBezTo>
                <a:lnTo>
                  <a:pt x="6177963" y="1982251"/>
                </a:lnTo>
                <a:lnTo>
                  <a:pt x="6179863" y="1986240"/>
                </a:lnTo>
                <a:lnTo>
                  <a:pt x="6191832" y="1980538"/>
                </a:lnTo>
                <a:cubicBezTo>
                  <a:pt x="6189761" y="1974692"/>
                  <a:pt x="6190029" y="1969262"/>
                  <a:pt x="6192637" y="1964245"/>
                </a:cubicBezTo>
                <a:cubicBezTo>
                  <a:pt x="6195244" y="1959231"/>
                  <a:pt x="6195513" y="1953799"/>
                  <a:pt x="6193441" y="1947952"/>
                </a:cubicBezTo>
                <a:lnTo>
                  <a:pt x="6192492" y="1945958"/>
                </a:lnTo>
                <a:lnTo>
                  <a:pt x="6200753" y="1927337"/>
                </a:lnTo>
                <a:cubicBezTo>
                  <a:pt x="6198812" y="1923266"/>
                  <a:pt x="6198226" y="1919465"/>
                  <a:pt x="6198993" y="1915938"/>
                </a:cubicBezTo>
                <a:cubicBezTo>
                  <a:pt x="6199760" y="1912410"/>
                  <a:pt x="6202120" y="1909655"/>
                  <a:pt x="6206070" y="1907670"/>
                </a:cubicBezTo>
                <a:lnTo>
                  <a:pt x="6208064" y="1906720"/>
                </a:lnTo>
                <a:cubicBezTo>
                  <a:pt x="6208814" y="1905191"/>
                  <a:pt x="6209878" y="1903358"/>
                  <a:pt x="6211256" y="1901223"/>
                </a:cubicBezTo>
                <a:cubicBezTo>
                  <a:pt x="6212637" y="1899086"/>
                  <a:pt x="6212964" y="1896991"/>
                  <a:pt x="6212242" y="1894940"/>
                </a:cubicBezTo>
                <a:cubicBezTo>
                  <a:pt x="6211580" y="1894083"/>
                  <a:pt x="6210220" y="1894017"/>
                  <a:pt x="6208169" y="1894739"/>
                </a:cubicBezTo>
                <a:cubicBezTo>
                  <a:pt x="6206116" y="1895462"/>
                  <a:pt x="6204498" y="1896131"/>
                  <a:pt x="6203311" y="1896747"/>
                </a:cubicBezTo>
                <a:lnTo>
                  <a:pt x="6206633" y="1878031"/>
                </a:lnTo>
                <a:cubicBezTo>
                  <a:pt x="6212127" y="1875006"/>
                  <a:pt x="6213203" y="1870414"/>
                  <a:pt x="6209862" y="1864256"/>
                </a:cubicBezTo>
                <a:cubicBezTo>
                  <a:pt x="6207961" y="1860266"/>
                  <a:pt x="6209007" y="1857321"/>
                  <a:pt x="6212996" y="1855420"/>
                </a:cubicBezTo>
                <a:cubicBezTo>
                  <a:pt x="6213769" y="1840774"/>
                  <a:pt x="6216014" y="1826650"/>
                  <a:pt x="6219733" y="1813049"/>
                </a:cubicBezTo>
                <a:close/>
                <a:moveTo>
                  <a:pt x="6127811" y="1832670"/>
                </a:moveTo>
                <a:cubicBezTo>
                  <a:pt x="6125957" y="1833809"/>
                  <a:pt x="6125154" y="1834905"/>
                  <a:pt x="6125401" y="1835959"/>
                </a:cubicBezTo>
                <a:cubicBezTo>
                  <a:pt x="6126580" y="1837897"/>
                  <a:pt x="6128571" y="1839295"/>
                  <a:pt x="6131377" y="1840150"/>
                </a:cubicBezTo>
                <a:cubicBezTo>
                  <a:pt x="6134181" y="1841008"/>
                  <a:pt x="6136432" y="1841668"/>
                  <a:pt x="6138134" y="1842132"/>
                </a:cubicBezTo>
                <a:cubicBezTo>
                  <a:pt x="6139194" y="1841474"/>
                  <a:pt x="6140086" y="1840132"/>
                  <a:pt x="6140804" y="1838107"/>
                </a:cubicBezTo>
                <a:cubicBezTo>
                  <a:pt x="6141522" y="1836082"/>
                  <a:pt x="6141677" y="1834479"/>
                  <a:pt x="6141266" y="1833297"/>
                </a:cubicBezTo>
                <a:lnTo>
                  <a:pt x="6132431" y="1830163"/>
                </a:lnTo>
                <a:cubicBezTo>
                  <a:pt x="6131207" y="1830697"/>
                  <a:pt x="6129666" y="1831531"/>
                  <a:pt x="6127811" y="1832670"/>
                </a:cubicBezTo>
                <a:close/>
                <a:moveTo>
                  <a:pt x="5399610" y="2251598"/>
                </a:moveTo>
                <a:cubicBezTo>
                  <a:pt x="5399508" y="2251595"/>
                  <a:pt x="5399215" y="2251836"/>
                  <a:pt x="5398733" y="2252322"/>
                </a:cubicBezTo>
                <a:cubicBezTo>
                  <a:pt x="5398249" y="2252807"/>
                  <a:pt x="5398194" y="2253547"/>
                  <a:pt x="5398566" y="2254543"/>
                </a:cubicBezTo>
                <a:lnTo>
                  <a:pt x="5403506" y="2254636"/>
                </a:lnTo>
                <a:lnTo>
                  <a:pt x="5407497" y="2252735"/>
                </a:lnTo>
                <a:cubicBezTo>
                  <a:pt x="5406388" y="2250407"/>
                  <a:pt x="5403760" y="2250029"/>
                  <a:pt x="5399610" y="2251598"/>
                </a:cubicBezTo>
                <a:close/>
                <a:moveTo>
                  <a:pt x="5381657" y="2260151"/>
                </a:moveTo>
                <a:lnTo>
                  <a:pt x="5379567" y="2266041"/>
                </a:lnTo>
                <a:lnTo>
                  <a:pt x="5380517" y="2268036"/>
                </a:lnTo>
                <a:lnTo>
                  <a:pt x="5388498" y="2264234"/>
                </a:lnTo>
                <a:close/>
                <a:moveTo>
                  <a:pt x="6137936" y="1800618"/>
                </a:moveTo>
                <a:cubicBezTo>
                  <a:pt x="6135084" y="1802232"/>
                  <a:pt x="6133759" y="1804801"/>
                  <a:pt x="6133959" y="1808326"/>
                </a:cubicBezTo>
                <a:cubicBezTo>
                  <a:pt x="6134161" y="1811851"/>
                  <a:pt x="6135042" y="1815202"/>
                  <a:pt x="6136610" y="1818383"/>
                </a:cubicBezTo>
                <a:lnTo>
                  <a:pt x="6147628" y="1810686"/>
                </a:lnTo>
                <a:cubicBezTo>
                  <a:pt x="6146933" y="1809335"/>
                  <a:pt x="6145447" y="1807289"/>
                  <a:pt x="6143174" y="1804548"/>
                </a:cubicBezTo>
                <a:cubicBezTo>
                  <a:pt x="6140899" y="1801806"/>
                  <a:pt x="6139152" y="1800498"/>
                  <a:pt x="6137936" y="1800618"/>
                </a:cubicBezTo>
                <a:close/>
                <a:moveTo>
                  <a:pt x="6265032" y="1718041"/>
                </a:moveTo>
                <a:lnTo>
                  <a:pt x="6279663" y="1728203"/>
                </a:lnTo>
                <a:cubicBezTo>
                  <a:pt x="6278679" y="1725816"/>
                  <a:pt x="6277084" y="1723110"/>
                  <a:pt x="6274876" y="1720082"/>
                </a:cubicBezTo>
                <a:cubicBezTo>
                  <a:pt x="6272668" y="1717055"/>
                  <a:pt x="6270052" y="1716057"/>
                  <a:pt x="6267026" y="1717091"/>
                </a:cubicBezTo>
                <a:close/>
                <a:moveTo>
                  <a:pt x="5870693" y="1942063"/>
                </a:moveTo>
                <a:lnTo>
                  <a:pt x="5854640" y="1954605"/>
                </a:lnTo>
                <a:lnTo>
                  <a:pt x="5855213" y="1976360"/>
                </a:lnTo>
                <a:lnTo>
                  <a:pt x="5844007" y="1993937"/>
                </a:lnTo>
                <a:cubicBezTo>
                  <a:pt x="5847192" y="1999661"/>
                  <a:pt x="5848925" y="2003934"/>
                  <a:pt x="5849199" y="2006761"/>
                </a:cubicBezTo>
                <a:cubicBezTo>
                  <a:pt x="5849474" y="2009589"/>
                  <a:pt x="5846289" y="2012533"/>
                  <a:pt x="5839642" y="2015598"/>
                </a:cubicBezTo>
                <a:lnTo>
                  <a:pt x="5846106" y="2039442"/>
                </a:lnTo>
                <a:lnTo>
                  <a:pt x="5840884" y="2054167"/>
                </a:lnTo>
                <a:lnTo>
                  <a:pt x="5841456" y="2075923"/>
                </a:lnTo>
                <a:cubicBezTo>
                  <a:pt x="5837466" y="2077924"/>
                  <a:pt x="5834691" y="2080879"/>
                  <a:pt x="5833134" y="2084782"/>
                </a:cubicBezTo>
                <a:cubicBezTo>
                  <a:pt x="5831578" y="2088686"/>
                  <a:pt x="5831249" y="2092922"/>
                  <a:pt x="5832151" y="2097489"/>
                </a:cubicBezTo>
                <a:lnTo>
                  <a:pt x="5828923" y="2111265"/>
                </a:lnTo>
                <a:lnTo>
                  <a:pt x="5830824" y="2115254"/>
                </a:lnTo>
                <a:lnTo>
                  <a:pt x="5842793" y="2109552"/>
                </a:lnTo>
                <a:cubicBezTo>
                  <a:pt x="5840722" y="2103705"/>
                  <a:pt x="5840989" y="2098276"/>
                  <a:pt x="5843598" y="2093260"/>
                </a:cubicBezTo>
                <a:cubicBezTo>
                  <a:pt x="5846207" y="2088244"/>
                  <a:pt x="5846474" y="2082812"/>
                  <a:pt x="5844401" y="2076967"/>
                </a:cubicBezTo>
                <a:lnTo>
                  <a:pt x="5843452" y="2074972"/>
                </a:lnTo>
                <a:lnTo>
                  <a:pt x="5851713" y="2056350"/>
                </a:lnTo>
                <a:cubicBezTo>
                  <a:pt x="5849773" y="2052278"/>
                  <a:pt x="5849188" y="2048479"/>
                  <a:pt x="5849954" y="2044951"/>
                </a:cubicBezTo>
                <a:cubicBezTo>
                  <a:pt x="5850721" y="2041424"/>
                  <a:pt x="5853080" y="2038669"/>
                  <a:pt x="5857031" y="2036685"/>
                </a:cubicBezTo>
                <a:lnTo>
                  <a:pt x="5859025" y="2035734"/>
                </a:lnTo>
                <a:cubicBezTo>
                  <a:pt x="5859776" y="2034205"/>
                  <a:pt x="5860839" y="2032372"/>
                  <a:pt x="5862219" y="2030235"/>
                </a:cubicBezTo>
                <a:cubicBezTo>
                  <a:pt x="5863597" y="2028100"/>
                  <a:pt x="5863924" y="2026006"/>
                  <a:pt x="5863202" y="2023954"/>
                </a:cubicBezTo>
                <a:cubicBezTo>
                  <a:pt x="5862540" y="2023097"/>
                  <a:pt x="5861182" y="2023029"/>
                  <a:pt x="5859130" y="2023753"/>
                </a:cubicBezTo>
                <a:cubicBezTo>
                  <a:pt x="5857078" y="2024474"/>
                  <a:pt x="5855457" y="2025145"/>
                  <a:pt x="5854274" y="2025760"/>
                </a:cubicBezTo>
                <a:lnTo>
                  <a:pt x="5857595" y="2007044"/>
                </a:lnTo>
                <a:cubicBezTo>
                  <a:pt x="5863089" y="2004018"/>
                  <a:pt x="5864164" y="1999428"/>
                  <a:pt x="5860822" y="1993270"/>
                </a:cubicBezTo>
                <a:cubicBezTo>
                  <a:pt x="5858921" y="1989280"/>
                  <a:pt x="5859965" y="1986334"/>
                  <a:pt x="5863956" y="1984434"/>
                </a:cubicBezTo>
                <a:cubicBezTo>
                  <a:pt x="5864729" y="1969788"/>
                  <a:pt x="5866975" y="1955664"/>
                  <a:pt x="5870693" y="1942063"/>
                </a:cubicBezTo>
                <a:close/>
                <a:moveTo>
                  <a:pt x="5778772" y="1961684"/>
                </a:moveTo>
                <a:cubicBezTo>
                  <a:pt x="5776918" y="1962822"/>
                  <a:pt x="5776115" y="1963918"/>
                  <a:pt x="5776362" y="1964974"/>
                </a:cubicBezTo>
                <a:cubicBezTo>
                  <a:pt x="5777540" y="1966911"/>
                  <a:pt x="5779533" y="1968309"/>
                  <a:pt x="5782337" y="1969164"/>
                </a:cubicBezTo>
                <a:cubicBezTo>
                  <a:pt x="5785140" y="1970022"/>
                  <a:pt x="5787394" y="1970682"/>
                  <a:pt x="5789095" y="1971146"/>
                </a:cubicBezTo>
                <a:cubicBezTo>
                  <a:pt x="5790156" y="1970487"/>
                  <a:pt x="5791045" y="1969146"/>
                  <a:pt x="5791765" y="1967120"/>
                </a:cubicBezTo>
                <a:cubicBezTo>
                  <a:pt x="5792484" y="1965095"/>
                  <a:pt x="5792637" y="1963494"/>
                  <a:pt x="5792227" y="1962311"/>
                </a:cubicBezTo>
                <a:lnTo>
                  <a:pt x="5783392" y="1959178"/>
                </a:lnTo>
                <a:cubicBezTo>
                  <a:pt x="5782167" y="1959710"/>
                  <a:pt x="5780626" y="1960546"/>
                  <a:pt x="5778772" y="1961684"/>
                </a:cubicBezTo>
                <a:close/>
                <a:moveTo>
                  <a:pt x="751926" y="4946723"/>
                </a:moveTo>
                <a:cubicBezTo>
                  <a:pt x="750823" y="4947300"/>
                  <a:pt x="749774" y="4948310"/>
                  <a:pt x="748779" y="4949752"/>
                </a:cubicBezTo>
                <a:cubicBezTo>
                  <a:pt x="747784" y="4951196"/>
                  <a:pt x="747471" y="4952467"/>
                  <a:pt x="747841" y="4953566"/>
                </a:cubicBezTo>
                <a:lnTo>
                  <a:pt x="749129" y="4954083"/>
                </a:lnTo>
                <a:lnTo>
                  <a:pt x="753105" y="4946525"/>
                </a:lnTo>
                <a:close/>
                <a:moveTo>
                  <a:pt x="5788896" y="1929632"/>
                </a:moveTo>
                <a:cubicBezTo>
                  <a:pt x="5786045" y="1931245"/>
                  <a:pt x="5784720" y="1933815"/>
                  <a:pt x="5784919" y="1937340"/>
                </a:cubicBezTo>
                <a:cubicBezTo>
                  <a:pt x="5785119" y="1940864"/>
                  <a:pt x="5786002" y="1944217"/>
                  <a:pt x="5787570" y="1947397"/>
                </a:cubicBezTo>
                <a:lnTo>
                  <a:pt x="5798589" y="1939700"/>
                </a:lnTo>
                <a:cubicBezTo>
                  <a:pt x="5797893" y="1938348"/>
                  <a:pt x="5796409" y="1936302"/>
                  <a:pt x="5794134" y="1933562"/>
                </a:cubicBezTo>
                <a:cubicBezTo>
                  <a:pt x="5791859" y="1930820"/>
                  <a:pt x="5790113" y="1929511"/>
                  <a:pt x="5788896" y="1929632"/>
                </a:cubicBezTo>
                <a:close/>
                <a:moveTo>
                  <a:pt x="5915993" y="1847054"/>
                </a:moveTo>
                <a:lnTo>
                  <a:pt x="5930625" y="1857217"/>
                </a:lnTo>
                <a:cubicBezTo>
                  <a:pt x="5929640" y="1854830"/>
                  <a:pt x="5928042" y="1852123"/>
                  <a:pt x="5925838" y="1849095"/>
                </a:cubicBezTo>
                <a:cubicBezTo>
                  <a:pt x="5923629" y="1846068"/>
                  <a:pt x="5921014" y="1845070"/>
                  <a:pt x="5917986" y="1846105"/>
                </a:cubicBezTo>
                <a:close/>
                <a:moveTo>
                  <a:pt x="5521654" y="2071077"/>
                </a:moveTo>
                <a:lnTo>
                  <a:pt x="5505601" y="2083620"/>
                </a:lnTo>
                <a:lnTo>
                  <a:pt x="5506175" y="2105374"/>
                </a:lnTo>
                <a:lnTo>
                  <a:pt x="5494968" y="2122952"/>
                </a:lnTo>
                <a:cubicBezTo>
                  <a:pt x="5498155" y="2128673"/>
                  <a:pt x="5499885" y="2132949"/>
                  <a:pt x="5500159" y="2135775"/>
                </a:cubicBezTo>
                <a:cubicBezTo>
                  <a:pt x="5500435" y="2138603"/>
                  <a:pt x="5497249" y="2141547"/>
                  <a:pt x="5490601" y="2144611"/>
                </a:cubicBezTo>
                <a:lnTo>
                  <a:pt x="5497066" y="2168456"/>
                </a:lnTo>
                <a:lnTo>
                  <a:pt x="5491845" y="2183182"/>
                </a:lnTo>
                <a:lnTo>
                  <a:pt x="5492418" y="2204935"/>
                </a:lnTo>
                <a:cubicBezTo>
                  <a:pt x="5488425" y="2206940"/>
                  <a:pt x="5485652" y="2209894"/>
                  <a:pt x="5484094" y="2213796"/>
                </a:cubicBezTo>
                <a:cubicBezTo>
                  <a:pt x="5482538" y="2217699"/>
                  <a:pt x="5482211" y="2221934"/>
                  <a:pt x="5483113" y="2226502"/>
                </a:cubicBezTo>
                <a:lnTo>
                  <a:pt x="5479885" y="2240277"/>
                </a:lnTo>
                <a:lnTo>
                  <a:pt x="5481784" y="2244268"/>
                </a:lnTo>
                <a:lnTo>
                  <a:pt x="5493753" y="2238566"/>
                </a:lnTo>
                <a:cubicBezTo>
                  <a:pt x="5491682" y="2232719"/>
                  <a:pt x="5491951" y="2227289"/>
                  <a:pt x="5494558" y="2222273"/>
                </a:cubicBezTo>
                <a:cubicBezTo>
                  <a:pt x="5497165" y="2217258"/>
                  <a:pt x="5497433" y="2211826"/>
                  <a:pt x="5495362" y="2205982"/>
                </a:cubicBezTo>
                <a:lnTo>
                  <a:pt x="5494411" y="2203987"/>
                </a:lnTo>
                <a:lnTo>
                  <a:pt x="5502674" y="2185365"/>
                </a:lnTo>
                <a:cubicBezTo>
                  <a:pt x="5500734" y="2181292"/>
                  <a:pt x="5500146" y="2177492"/>
                  <a:pt x="5500913" y="2173965"/>
                </a:cubicBezTo>
                <a:cubicBezTo>
                  <a:pt x="5501681" y="2170438"/>
                  <a:pt x="5504040" y="2167683"/>
                  <a:pt x="5507991" y="2165698"/>
                </a:cubicBezTo>
                <a:lnTo>
                  <a:pt x="5509987" y="2164748"/>
                </a:lnTo>
                <a:cubicBezTo>
                  <a:pt x="5510736" y="2163218"/>
                  <a:pt x="5511799" y="2161386"/>
                  <a:pt x="5513180" y="2159249"/>
                </a:cubicBezTo>
                <a:cubicBezTo>
                  <a:pt x="5514557" y="2157114"/>
                  <a:pt x="5514886" y="2155020"/>
                  <a:pt x="5514163" y="2152968"/>
                </a:cubicBezTo>
                <a:cubicBezTo>
                  <a:pt x="5513501" y="2152110"/>
                  <a:pt x="5512144" y="2152044"/>
                  <a:pt x="5510090" y="2152767"/>
                </a:cubicBezTo>
                <a:cubicBezTo>
                  <a:pt x="5508038" y="2153489"/>
                  <a:pt x="5506418" y="2154159"/>
                  <a:pt x="5505235" y="2154774"/>
                </a:cubicBezTo>
                <a:lnTo>
                  <a:pt x="5508557" y="2136058"/>
                </a:lnTo>
                <a:cubicBezTo>
                  <a:pt x="5514049" y="2133033"/>
                  <a:pt x="5515126" y="2128440"/>
                  <a:pt x="5511784" y="2122283"/>
                </a:cubicBezTo>
                <a:cubicBezTo>
                  <a:pt x="5509883" y="2118293"/>
                  <a:pt x="5510926" y="2115349"/>
                  <a:pt x="5514917" y="2113447"/>
                </a:cubicBezTo>
                <a:cubicBezTo>
                  <a:pt x="5515689" y="2098801"/>
                  <a:pt x="5517937" y="2084677"/>
                  <a:pt x="5521654" y="2071077"/>
                </a:cubicBezTo>
                <a:close/>
                <a:moveTo>
                  <a:pt x="5429732" y="2090698"/>
                </a:moveTo>
                <a:cubicBezTo>
                  <a:pt x="5427879" y="2091836"/>
                  <a:pt x="5427075" y="2092933"/>
                  <a:pt x="5427323" y="2093987"/>
                </a:cubicBezTo>
                <a:cubicBezTo>
                  <a:pt x="5428501" y="2095925"/>
                  <a:pt x="5430492" y="2097322"/>
                  <a:pt x="5433298" y="2098178"/>
                </a:cubicBezTo>
                <a:cubicBezTo>
                  <a:pt x="5436102" y="2099034"/>
                  <a:pt x="5438354" y="2099696"/>
                  <a:pt x="5440055" y="2100160"/>
                </a:cubicBezTo>
                <a:cubicBezTo>
                  <a:pt x="5441118" y="2099500"/>
                  <a:pt x="5442008" y="2098159"/>
                  <a:pt x="5442726" y="2096134"/>
                </a:cubicBezTo>
                <a:cubicBezTo>
                  <a:pt x="5443444" y="2094109"/>
                  <a:pt x="5443599" y="2092506"/>
                  <a:pt x="5443189" y="2091325"/>
                </a:cubicBezTo>
                <a:lnTo>
                  <a:pt x="5434352" y="2088191"/>
                </a:lnTo>
                <a:cubicBezTo>
                  <a:pt x="5433127" y="2088724"/>
                  <a:pt x="5431586" y="2089560"/>
                  <a:pt x="5429732" y="2090698"/>
                </a:cubicBezTo>
                <a:close/>
                <a:moveTo>
                  <a:pt x="490309" y="5037354"/>
                </a:moveTo>
                <a:cubicBezTo>
                  <a:pt x="492494" y="5041615"/>
                  <a:pt x="493805" y="5046294"/>
                  <a:pt x="494243" y="5051388"/>
                </a:cubicBezTo>
                <a:cubicBezTo>
                  <a:pt x="494681" y="5056483"/>
                  <a:pt x="492547" y="5060355"/>
                  <a:pt x="487844" y="5063004"/>
                </a:cubicBezTo>
                <a:cubicBezTo>
                  <a:pt x="485661" y="5058741"/>
                  <a:pt x="484350" y="5054062"/>
                  <a:pt x="483912" y="5048968"/>
                </a:cubicBezTo>
                <a:cubicBezTo>
                  <a:pt x="483473" y="5043874"/>
                  <a:pt x="485606" y="5040002"/>
                  <a:pt x="490309" y="5037354"/>
                </a:cubicBezTo>
                <a:close/>
                <a:moveTo>
                  <a:pt x="6106942" y="1663633"/>
                </a:moveTo>
                <a:cubicBezTo>
                  <a:pt x="6108050" y="1665962"/>
                  <a:pt x="6110678" y="1666341"/>
                  <a:pt x="6114828" y="1664771"/>
                </a:cubicBezTo>
                <a:cubicBezTo>
                  <a:pt x="6114931" y="1664775"/>
                  <a:pt x="6115223" y="1664532"/>
                  <a:pt x="6115706" y="1664048"/>
                </a:cubicBezTo>
                <a:cubicBezTo>
                  <a:pt x="6116189" y="1663562"/>
                  <a:pt x="6116245" y="1662822"/>
                  <a:pt x="6115871" y="1661826"/>
                </a:cubicBezTo>
                <a:cubicBezTo>
                  <a:pt x="6115413" y="1660006"/>
                  <a:pt x="6114430" y="1659658"/>
                  <a:pt x="6112927" y="1660783"/>
                </a:cubicBezTo>
                <a:close/>
                <a:moveTo>
                  <a:pt x="664426" y="4922324"/>
                </a:moveTo>
                <a:cubicBezTo>
                  <a:pt x="667488" y="4925863"/>
                  <a:pt x="671554" y="4928618"/>
                  <a:pt x="676624" y="4930587"/>
                </a:cubicBezTo>
                <a:cubicBezTo>
                  <a:pt x="681693" y="4932557"/>
                  <a:pt x="686779" y="4933601"/>
                  <a:pt x="691883" y="4933720"/>
                </a:cubicBezTo>
                <a:cubicBezTo>
                  <a:pt x="694560" y="4940194"/>
                  <a:pt x="698804" y="4942254"/>
                  <a:pt x="704614" y="4939892"/>
                </a:cubicBezTo>
                <a:lnTo>
                  <a:pt x="711643" y="4934096"/>
                </a:lnTo>
                <a:cubicBezTo>
                  <a:pt x="706100" y="4935411"/>
                  <a:pt x="701084" y="4934946"/>
                  <a:pt x="696597" y="4932697"/>
                </a:cubicBezTo>
                <a:cubicBezTo>
                  <a:pt x="692109" y="4930451"/>
                  <a:pt x="688638" y="4926801"/>
                  <a:pt x="686181" y="4921752"/>
                </a:cubicBezTo>
                <a:close/>
                <a:moveTo>
                  <a:pt x="5439856" y="2058646"/>
                </a:moveTo>
                <a:cubicBezTo>
                  <a:pt x="5437006" y="2060259"/>
                  <a:pt x="5435680" y="2062828"/>
                  <a:pt x="5435880" y="2066354"/>
                </a:cubicBezTo>
                <a:cubicBezTo>
                  <a:pt x="5436080" y="2069878"/>
                  <a:pt x="5436964" y="2073231"/>
                  <a:pt x="5438530" y="2076411"/>
                </a:cubicBezTo>
                <a:lnTo>
                  <a:pt x="5449549" y="2068714"/>
                </a:lnTo>
                <a:cubicBezTo>
                  <a:pt x="5448854" y="2067363"/>
                  <a:pt x="5447369" y="2065316"/>
                  <a:pt x="5445096" y="2062574"/>
                </a:cubicBezTo>
                <a:cubicBezTo>
                  <a:pt x="5442820" y="2059834"/>
                  <a:pt x="5441073" y="2058525"/>
                  <a:pt x="5439856" y="2058646"/>
                </a:cubicBezTo>
                <a:close/>
                <a:moveTo>
                  <a:pt x="5566953" y="1976069"/>
                </a:moveTo>
                <a:lnTo>
                  <a:pt x="5581585" y="1986230"/>
                </a:lnTo>
                <a:cubicBezTo>
                  <a:pt x="5580600" y="1983844"/>
                  <a:pt x="5579004" y="1981137"/>
                  <a:pt x="5576796" y="1978109"/>
                </a:cubicBezTo>
                <a:cubicBezTo>
                  <a:pt x="5574590" y="1975082"/>
                  <a:pt x="5571975" y="1974084"/>
                  <a:pt x="5568947" y="1975118"/>
                </a:cubicBezTo>
                <a:close/>
                <a:moveTo>
                  <a:pt x="654829" y="4907316"/>
                </a:moveTo>
                <a:cubicBezTo>
                  <a:pt x="653829" y="4907894"/>
                  <a:pt x="653073" y="4908663"/>
                  <a:pt x="652561" y="4909620"/>
                </a:cubicBezTo>
                <a:cubicBezTo>
                  <a:pt x="652048" y="4910579"/>
                  <a:pt x="651792" y="4911108"/>
                  <a:pt x="651789" y="4911211"/>
                </a:cubicBezTo>
                <a:cubicBezTo>
                  <a:pt x="652366" y="4912314"/>
                  <a:pt x="653374" y="4913362"/>
                  <a:pt x="654818" y="4914358"/>
                </a:cubicBezTo>
                <a:cubicBezTo>
                  <a:pt x="656260" y="4915353"/>
                  <a:pt x="657531" y="4915666"/>
                  <a:pt x="658630" y="4915295"/>
                </a:cubicBezTo>
                <a:cubicBezTo>
                  <a:pt x="660134" y="4914171"/>
                  <a:pt x="660165" y="4912524"/>
                  <a:pt x="658723" y="4910355"/>
                </a:cubicBezTo>
                <a:cubicBezTo>
                  <a:pt x="657948" y="4907870"/>
                  <a:pt x="656649" y="4906858"/>
                  <a:pt x="654829" y="4907316"/>
                </a:cubicBezTo>
                <a:close/>
                <a:moveTo>
                  <a:pt x="6113680" y="1621263"/>
                </a:moveTo>
                <a:cubicBezTo>
                  <a:pt x="6111511" y="1622704"/>
                  <a:pt x="6110814" y="1624667"/>
                  <a:pt x="6111591" y="1627152"/>
                </a:cubicBezTo>
                <a:lnTo>
                  <a:pt x="6120520" y="1625347"/>
                </a:lnTo>
                <a:cubicBezTo>
                  <a:pt x="6119943" y="1624244"/>
                  <a:pt x="6118935" y="1623194"/>
                  <a:pt x="6117491" y="1622200"/>
                </a:cubicBezTo>
                <a:cubicBezTo>
                  <a:pt x="6116048" y="1621205"/>
                  <a:pt x="6114779" y="1620892"/>
                  <a:pt x="6113680" y="1621263"/>
                </a:cubicBezTo>
                <a:close/>
                <a:moveTo>
                  <a:pt x="6224337" y="1519593"/>
                </a:moveTo>
                <a:cubicBezTo>
                  <a:pt x="6223442" y="1520174"/>
                  <a:pt x="6223216" y="1521197"/>
                  <a:pt x="6223660" y="1522670"/>
                </a:cubicBezTo>
                <a:cubicBezTo>
                  <a:pt x="6224107" y="1524139"/>
                  <a:pt x="6224618" y="1525426"/>
                  <a:pt x="6225192" y="1526529"/>
                </a:cubicBezTo>
                <a:cubicBezTo>
                  <a:pt x="6225970" y="1529015"/>
                  <a:pt x="6227268" y="1530027"/>
                  <a:pt x="6229089" y="1529567"/>
                </a:cubicBezTo>
                <a:cubicBezTo>
                  <a:pt x="6230088" y="1528989"/>
                  <a:pt x="6230845" y="1528221"/>
                  <a:pt x="6231356" y="1527263"/>
                </a:cubicBezTo>
                <a:cubicBezTo>
                  <a:pt x="6231868" y="1526306"/>
                  <a:pt x="6232127" y="1525774"/>
                  <a:pt x="6232129" y="1525673"/>
                </a:cubicBezTo>
                <a:cubicBezTo>
                  <a:pt x="6231637" y="1524427"/>
                  <a:pt x="6230719" y="1522927"/>
                  <a:pt x="6229372" y="1521172"/>
                </a:cubicBezTo>
                <a:cubicBezTo>
                  <a:pt x="6228025" y="1519416"/>
                  <a:pt x="6226348" y="1518890"/>
                  <a:pt x="6224337" y="1519593"/>
                </a:cubicBezTo>
                <a:close/>
                <a:moveTo>
                  <a:pt x="5757902" y="1792648"/>
                </a:moveTo>
                <a:cubicBezTo>
                  <a:pt x="5759012" y="1794974"/>
                  <a:pt x="5761639" y="1795354"/>
                  <a:pt x="5765789" y="1793785"/>
                </a:cubicBezTo>
                <a:cubicBezTo>
                  <a:pt x="5765891" y="1793789"/>
                  <a:pt x="5766185" y="1793545"/>
                  <a:pt x="5766666" y="1793062"/>
                </a:cubicBezTo>
                <a:cubicBezTo>
                  <a:pt x="5767149" y="1792577"/>
                  <a:pt x="5767205" y="1791836"/>
                  <a:pt x="5766832" y="1790840"/>
                </a:cubicBezTo>
                <a:cubicBezTo>
                  <a:pt x="5766373" y="1789020"/>
                  <a:pt x="5765390" y="1788672"/>
                  <a:pt x="5763887" y="1789797"/>
                </a:cubicBezTo>
                <a:close/>
                <a:moveTo>
                  <a:pt x="6077406" y="1565969"/>
                </a:moveTo>
                <a:lnTo>
                  <a:pt x="6075354" y="1575328"/>
                </a:lnTo>
                <a:cubicBezTo>
                  <a:pt x="6078755" y="1581713"/>
                  <a:pt x="6079013" y="1587607"/>
                  <a:pt x="6076129" y="1593009"/>
                </a:cubicBezTo>
                <a:lnTo>
                  <a:pt x="6075476" y="1600715"/>
                </a:lnTo>
                <a:lnTo>
                  <a:pt x="6079665" y="1590963"/>
                </a:lnTo>
                <a:lnTo>
                  <a:pt x="6080897" y="1578138"/>
                </a:lnTo>
                <a:cubicBezTo>
                  <a:pt x="6080029" y="1576104"/>
                  <a:pt x="6079411" y="1573950"/>
                  <a:pt x="6079044" y="1571679"/>
                </a:cubicBezTo>
                <a:close/>
                <a:moveTo>
                  <a:pt x="5764641" y="1750276"/>
                </a:moveTo>
                <a:cubicBezTo>
                  <a:pt x="5762472" y="1751717"/>
                  <a:pt x="5761775" y="1753681"/>
                  <a:pt x="5762551" y="1756167"/>
                </a:cubicBezTo>
                <a:lnTo>
                  <a:pt x="5771480" y="1754360"/>
                </a:lnTo>
                <a:cubicBezTo>
                  <a:pt x="5770904" y="1753257"/>
                  <a:pt x="5769896" y="1752208"/>
                  <a:pt x="5768452" y="1751214"/>
                </a:cubicBezTo>
                <a:cubicBezTo>
                  <a:pt x="5767009" y="1750219"/>
                  <a:pt x="5765739" y="1749906"/>
                  <a:pt x="5764641" y="1750276"/>
                </a:cubicBezTo>
                <a:close/>
                <a:moveTo>
                  <a:pt x="543194" y="4852805"/>
                </a:moveTo>
                <a:cubicBezTo>
                  <a:pt x="542215" y="4853425"/>
                  <a:pt x="541657" y="4854608"/>
                  <a:pt x="541520" y="4856357"/>
                </a:cubicBezTo>
                <a:cubicBezTo>
                  <a:pt x="541384" y="4858105"/>
                  <a:pt x="541562" y="4859549"/>
                  <a:pt x="542056" y="4860692"/>
                </a:cubicBezTo>
                <a:cubicBezTo>
                  <a:pt x="544416" y="4866502"/>
                  <a:pt x="548342" y="4867894"/>
                  <a:pt x="553837" y="4864868"/>
                </a:cubicBezTo>
                <a:lnTo>
                  <a:pt x="562766" y="4863062"/>
                </a:lnTo>
                <a:lnTo>
                  <a:pt x="550985" y="4858884"/>
                </a:lnTo>
                <a:cubicBezTo>
                  <a:pt x="550494" y="4857639"/>
                  <a:pt x="549574" y="4856140"/>
                  <a:pt x="548230" y="4854384"/>
                </a:cubicBezTo>
                <a:cubicBezTo>
                  <a:pt x="546883" y="4852628"/>
                  <a:pt x="545205" y="4852103"/>
                  <a:pt x="543194" y="4852805"/>
                </a:cubicBezTo>
                <a:close/>
                <a:moveTo>
                  <a:pt x="5875297" y="1648607"/>
                </a:moveTo>
                <a:cubicBezTo>
                  <a:pt x="5874402" y="1649187"/>
                  <a:pt x="5874176" y="1650212"/>
                  <a:pt x="5874622" y="1651683"/>
                </a:cubicBezTo>
                <a:cubicBezTo>
                  <a:pt x="5875067" y="1653153"/>
                  <a:pt x="5875578" y="1654439"/>
                  <a:pt x="5876153" y="1655543"/>
                </a:cubicBezTo>
                <a:cubicBezTo>
                  <a:pt x="5876929" y="1658028"/>
                  <a:pt x="5878230" y="1659040"/>
                  <a:pt x="5880049" y="1658581"/>
                </a:cubicBezTo>
                <a:cubicBezTo>
                  <a:pt x="5881048" y="1658004"/>
                  <a:pt x="5881805" y="1657235"/>
                  <a:pt x="5882316" y="1656278"/>
                </a:cubicBezTo>
                <a:cubicBezTo>
                  <a:pt x="5882829" y="1655319"/>
                  <a:pt x="5883087" y="1654789"/>
                  <a:pt x="5883089" y="1654686"/>
                </a:cubicBezTo>
                <a:cubicBezTo>
                  <a:pt x="5882598" y="1653440"/>
                  <a:pt x="5881679" y="1651941"/>
                  <a:pt x="5880333" y="1650185"/>
                </a:cubicBezTo>
                <a:cubicBezTo>
                  <a:pt x="5878988" y="1648430"/>
                  <a:pt x="5877308" y="1647904"/>
                  <a:pt x="5875297" y="1648607"/>
                </a:cubicBezTo>
                <a:close/>
                <a:moveTo>
                  <a:pt x="5408863" y="1921662"/>
                </a:moveTo>
                <a:cubicBezTo>
                  <a:pt x="5409972" y="1923988"/>
                  <a:pt x="5412600" y="1924369"/>
                  <a:pt x="5416749" y="1922799"/>
                </a:cubicBezTo>
                <a:cubicBezTo>
                  <a:pt x="5416852" y="1922801"/>
                  <a:pt x="5417145" y="1922559"/>
                  <a:pt x="5417627" y="1922076"/>
                </a:cubicBezTo>
                <a:cubicBezTo>
                  <a:pt x="5418110" y="1921590"/>
                  <a:pt x="5418164" y="1920850"/>
                  <a:pt x="5417794" y="1919853"/>
                </a:cubicBezTo>
                <a:cubicBezTo>
                  <a:pt x="5417334" y="1918034"/>
                  <a:pt x="5416353" y="1917685"/>
                  <a:pt x="5414848" y="1918811"/>
                </a:cubicBezTo>
                <a:close/>
                <a:moveTo>
                  <a:pt x="5728366" y="1694983"/>
                </a:moveTo>
                <a:lnTo>
                  <a:pt x="5726316" y="1704341"/>
                </a:lnTo>
                <a:cubicBezTo>
                  <a:pt x="5729716" y="1710726"/>
                  <a:pt x="5729974" y="1716621"/>
                  <a:pt x="5727090" y="1722022"/>
                </a:cubicBezTo>
                <a:lnTo>
                  <a:pt x="5726436" y="1729729"/>
                </a:lnTo>
                <a:lnTo>
                  <a:pt x="5730624" y="1719977"/>
                </a:lnTo>
                <a:lnTo>
                  <a:pt x="5731857" y="1707152"/>
                </a:lnTo>
                <a:cubicBezTo>
                  <a:pt x="5730991" y="1705117"/>
                  <a:pt x="5730372" y="1702963"/>
                  <a:pt x="5730003" y="1700693"/>
                </a:cubicBezTo>
                <a:close/>
                <a:moveTo>
                  <a:pt x="5415601" y="1879290"/>
                </a:moveTo>
                <a:cubicBezTo>
                  <a:pt x="5413434" y="1880730"/>
                  <a:pt x="5412736" y="1882694"/>
                  <a:pt x="5413512" y="1885180"/>
                </a:cubicBezTo>
                <a:lnTo>
                  <a:pt x="5422440" y="1883374"/>
                </a:lnTo>
                <a:cubicBezTo>
                  <a:pt x="5421865" y="1882271"/>
                  <a:pt x="5420856" y="1881222"/>
                  <a:pt x="5419413" y="1880227"/>
                </a:cubicBezTo>
                <a:cubicBezTo>
                  <a:pt x="5417970" y="1879233"/>
                  <a:pt x="5416699" y="1878920"/>
                  <a:pt x="5415601" y="1879290"/>
                </a:cubicBezTo>
                <a:close/>
                <a:moveTo>
                  <a:pt x="5526258" y="1777621"/>
                </a:moveTo>
                <a:cubicBezTo>
                  <a:pt x="5525362" y="1778201"/>
                  <a:pt x="5525137" y="1779225"/>
                  <a:pt x="5525583" y="1780697"/>
                </a:cubicBezTo>
                <a:cubicBezTo>
                  <a:pt x="5526027" y="1782167"/>
                  <a:pt x="5526539" y="1783454"/>
                  <a:pt x="5527115" y="1784556"/>
                </a:cubicBezTo>
                <a:cubicBezTo>
                  <a:pt x="5527890" y="1787042"/>
                  <a:pt x="5529190" y="1788053"/>
                  <a:pt x="5531009" y="1787595"/>
                </a:cubicBezTo>
                <a:cubicBezTo>
                  <a:pt x="5532009" y="1787017"/>
                  <a:pt x="5532765" y="1786249"/>
                  <a:pt x="5533278" y="1785290"/>
                </a:cubicBezTo>
                <a:cubicBezTo>
                  <a:pt x="5533790" y="1784333"/>
                  <a:pt x="5534047" y="1783802"/>
                  <a:pt x="5534049" y="1783700"/>
                </a:cubicBezTo>
                <a:cubicBezTo>
                  <a:pt x="5533558" y="1782454"/>
                  <a:pt x="5532640" y="1780955"/>
                  <a:pt x="5531294" y="1779199"/>
                </a:cubicBezTo>
                <a:cubicBezTo>
                  <a:pt x="5529948" y="1777444"/>
                  <a:pt x="5528268" y="1776918"/>
                  <a:pt x="5526258" y="1777621"/>
                </a:cubicBezTo>
                <a:close/>
                <a:moveTo>
                  <a:pt x="486202" y="4765337"/>
                </a:moveTo>
                <a:lnTo>
                  <a:pt x="485657" y="4766710"/>
                </a:lnTo>
                <a:lnTo>
                  <a:pt x="486031" y="4767770"/>
                </a:lnTo>
                <a:close/>
                <a:moveTo>
                  <a:pt x="5379326" y="1823997"/>
                </a:moveTo>
                <a:lnTo>
                  <a:pt x="5377276" y="1833355"/>
                </a:lnTo>
                <a:cubicBezTo>
                  <a:pt x="5380676" y="1839740"/>
                  <a:pt x="5380934" y="1845635"/>
                  <a:pt x="5378051" y="1851036"/>
                </a:cubicBezTo>
                <a:lnTo>
                  <a:pt x="5377397" y="1858742"/>
                </a:lnTo>
                <a:lnTo>
                  <a:pt x="5381586" y="1848991"/>
                </a:lnTo>
                <a:lnTo>
                  <a:pt x="5382819" y="1836165"/>
                </a:lnTo>
                <a:cubicBezTo>
                  <a:pt x="5381951" y="1834131"/>
                  <a:pt x="5381332" y="1831978"/>
                  <a:pt x="5380965" y="1829706"/>
                </a:cubicBezTo>
                <a:close/>
                <a:moveTo>
                  <a:pt x="476011" y="4747748"/>
                </a:moveTo>
                <a:lnTo>
                  <a:pt x="476960" y="4749743"/>
                </a:lnTo>
                <a:cubicBezTo>
                  <a:pt x="477454" y="4750884"/>
                  <a:pt x="478130" y="4752092"/>
                  <a:pt x="478993" y="4753365"/>
                </a:cubicBezTo>
                <a:cubicBezTo>
                  <a:pt x="479854" y="4754636"/>
                  <a:pt x="480792" y="4755107"/>
                  <a:pt x="481807" y="4754776"/>
                </a:cubicBezTo>
                <a:lnTo>
                  <a:pt x="485797" y="4752875"/>
                </a:lnTo>
                <a:cubicBezTo>
                  <a:pt x="485222" y="4751670"/>
                  <a:pt x="483971" y="4750330"/>
                  <a:pt x="482044" y="4748851"/>
                </a:cubicBezTo>
                <a:cubicBezTo>
                  <a:pt x="480115" y="4747373"/>
                  <a:pt x="478104" y="4747005"/>
                  <a:pt x="476011" y="4747748"/>
                </a:cubicBezTo>
                <a:close/>
                <a:moveTo>
                  <a:pt x="5288784" y="1861282"/>
                </a:moveTo>
                <a:lnTo>
                  <a:pt x="5278588" y="1890034"/>
                </a:lnTo>
                <a:cubicBezTo>
                  <a:pt x="5272999" y="1894789"/>
                  <a:pt x="5267340" y="1900033"/>
                  <a:pt x="5261610" y="1905771"/>
                </a:cubicBezTo>
                <a:cubicBezTo>
                  <a:pt x="5255878" y="1911511"/>
                  <a:pt x="5253402" y="1918300"/>
                  <a:pt x="5254180" y="1926139"/>
                </a:cubicBezTo>
                <a:lnTo>
                  <a:pt x="5233572" y="1970223"/>
                </a:lnTo>
                <a:lnTo>
                  <a:pt x="5239181" y="1987132"/>
                </a:lnTo>
                <a:cubicBezTo>
                  <a:pt x="5238758" y="1988709"/>
                  <a:pt x="5238271" y="1990471"/>
                  <a:pt x="5237719" y="1992417"/>
                </a:cubicBezTo>
                <a:cubicBezTo>
                  <a:pt x="5237169" y="1994362"/>
                  <a:pt x="5235944" y="1995862"/>
                  <a:pt x="5234053" y="1996918"/>
                </a:cubicBezTo>
                <a:lnTo>
                  <a:pt x="5230062" y="1998819"/>
                </a:lnTo>
                <a:lnTo>
                  <a:pt x="5237748" y="2001097"/>
                </a:lnTo>
                <a:lnTo>
                  <a:pt x="5242879" y="1987943"/>
                </a:lnTo>
                <a:cubicBezTo>
                  <a:pt x="5241413" y="1984867"/>
                  <a:pt x="5240328" y="1981305"/>
                  <a:pt x="5239622" y="1977255"/>
                </a:cubicBezTo>
                <a:cubicBezTo>
                  <a:pt x="5238918" y="1973206"/>
                  <a:pt x="5238830" y="1969169"/>
                  <a:pt x="5239359" y="1965144"/>
                </a:cubicBezTo>
                <a:lnTo>
                  <a:pt x="5249521" y="1950512"/>
                </a:lnTo>
                <a:cubicBezTo>
                  <a:pt x="5260483" y="1946972"/>
                  <a:pt x="5268152" y="1944236"/>
                  <a:pt x="5272533" y="1942302"/>
                </a:cubicBezTo>
                <a:cubicBezTo>
                  <a:pt x="5276915" y="1940368"/>
                  <a:pt x="5278077" y="1929106"/>
                  <a:pt x="5276020" y="1908516"/>
                </a:cubicBezTo>
                <a:cubicBezTo>
                  <a:pt x="5279929" y="1895743"/>
                  <a:pt x="5283718" y="1882719"/>
                  <a:pt x="5287389" y="1869445"/>
                </a:cubicBezTo>
                <a:close/>
                <a:moveTo>
                  <a:pt x="467364" y="4734734"/>
                </a:moveTo>
                <a:cubicBezTo>
                  <a:pt x="467854" y="4735979"/>
                  <a:pt x="468772" y="4737479"/>
                  <a:pt x="470119" y="4739235"/>
                </a:cubicBezTo>
                <a:cubicBezTo>
                  <a:pt x="471465" y="4740990"/>
                  <a:pt x="473144" y="4741516"/>
                  <a:pt x="475155" y="4740814"/>
                </a:cubicBezTo>
                <a:cubicBezTo>
                  <a:pt x="476052" y="4740232"/>
                  <a:pt x="476277" y="4739207"/>
                  <a:pt x="475831" y="4737737"/>
                </a:cubicBezTo>
                <a:cubicBezTo>
                  <a:pt x="475386" y="4736267"/>
                  <a:pt x="474874" y="4734981"/>
                  <a:pt x="474299" y="4733878"/>
                </a:cubicBezTo>
                <a:close/>
                <a:moveTo>
                  <a:pt x="5221294" y="1836560"/>
                </a:moveTo>
                <a:cubicBezTo>
                  <a:pt x="5224968" y="1836034"/>
                  <a:pt x="5228757" y="1836064"/>
                  <a:pt x="5232659" y="1836653"/>
                </a:cubicBezTo>
                <a:cubicBezTo>
                  <a:pt x="5236559" y="1837242"/>
                  <a:pt x="5239326" y="1838982"/>
                  <a:pt x="5240960" y="1841876"/>
                </a:cubicBezTo>
                <a:cubicBezTo>
                  <a:pt x="5241746" y="1843847"/>
                  <a:pt x="5241552" y="1845368"/>
                  <a:pt x="5240379" y="1846436"/>
                </a:cubicBezTo>
                <a:cubicBezTo>
                  <a:pt x="5239204" y="1847506"/>
                  <a:pt x="5238038" y="1848265"/>
                  <a:pt x="5236875" y="1848719"/>
                </a:cubicBezTo>
                <a:cubicBezTo>
                  <a:pt x="5235195" y="1849366"/>
                  <a:pt x="5231599" y="1850161"/>
                  <a:pt x="5226083" y="1851106"/>
                </a:cubicBezTo>
                <a:cubicBezTo>
                  <a:pt x="5220566" y="1852051"/>
                  <a:pt x="5217230" y="1852111"/>
                  <a:pt x="5216071" y="1851285"/>
                </a:cubicBezTo>
                <a:close/>
                <a:moveTo>
                  <a:pt x="741870" y="4488921"/>
                </a:moveTo>
                <a:cubicBezTo>
                  <a:pt x="743196" y="4491809"/>
                  <a:pt x="744609" y="4493277"/>
                  <a:pt x="746111" y="4493326"/>
                </a:cubicBezTo>
                <a:cubicBezTo>
                  <a:pt x="747613" y="4493375"/>
                  <a:pt x="749810" y="4492635"/>
                  <a:pt x="752702" y="4491106"/>
                </a:cubicBezTo>
                <a:cubicBezTo>
                  <a:pt x="750801" y="4487115"/>
                  <a:pt x="747855" y="4486070"/>
                  <a:pt x="743865" y="4487971"/>
                </a:cubicBezTo>
                <a:close/>
                <a:moveTo>
                  <a:pt x="6425471" y="1078664"/>
                </a:moveTo>
                <a:cubicBezTo>
                  <a:pt x="6427655" y="1082927"/>
                  <a:pt x="6428964" y="1087605"/>
                  <a:pt x="6429401" y="1092700"/>
                </a:cubicBezTo>
                <a:cubicBezTo>
                  <a:pt x="6429841" y="1097794"/>
                  <a:pt x="6427710" y="1101666"/>
                  <a:pt x="6423004" y="1104315"/>
                </a:cubicBezTo>
                <a:cubicBezTo>
                  <a:pt x="6420821" y="1100051"/>
                  <a:pt x="6419509" y="1095373"/>
                  <a:pt x="6419072" y="1090278"/>
                </a:cubicBezTo>
                <a:cubicBezTo>
                  <a:pt x="6418634" y="1085185"/>
                  <a:pt x="6420766" y="1081313"/>
                  <a:pt x="6425471" y="1078664"/>
                </a:cubicBezTo>
                <a:close/>
                <a:moveTo>
                  <a:pt x="745931" y="4464671"/>
                </a:moveTo>
                <a:lnTo>
                  <a:pt x="745212" y="4467329"/>
                </a:lnTo>
                <a:lnTo>
                  <a:pt x="748232" y="4466311"/>
                </a:lnTo>
                <a:close/>
                <a:moveTo>
                  <a:pt x="5140352" y="1831065"/>
                </a:moveTo>
                <a:lnTo>
                  <a:pt x="5137982" y="1851775"/>
                </a:lnTo>
                <a:cubicBezTo>
                  <a:pt x="5141907" y="1844600"/>
                  <a:pt x="5143362" y="1837381"/>
                  <a:pt x="5142348" y="1830114"/>
                </a:cubicBezTo>
                <a:close/>
                <a:moveTo>
                  <a:pt x="737402" y="4464127"/>
                </a:moveTo>
                <a:cubicBezTo>
                  <a:pt x="738725" y="4467015"/>
                  <a:pt x="740139" y="4468483"/>
                  <a:pt x="741642" y="4468533"/>
                </a:cubicBezTo>
                <a:lnTo>
                  <a:pt x="743937" y="4467759"/>
                </a:lnTo>
                <a:lnTo>
                  <a:pt x="743483" y="4463032"/>
                </a:lnTo>
                <a:close/>
                <a:moveTo>
                  <a:pt x="6076431" y="1207678"/>
                </a:moveTo>
                <a:cubicBezTo>
                  <a:pt x="6078613" y="1211941"/>
                  <a:pt x="6079925" y="1216619"/>
                  <a:pt x="6080364" y="1221713"/>
                </a:cubicBezTo>
                <a:cubicBezTo>
                  <a:pt x="6080802" y="1226808"/>
                  <a:pt x="6078670" y="1230679"/>
                  <a:pt x="6073966" y="1233327"/>
                </a:cubicBezTo>
                <a:cubicBezTo>
                  <a:pt x="6071783" y="1229064"/>
                  <a:pt x="6070469" y="1224387"/>
                  <a:pt x="6070032" y="1219293"/>
                </a:cubicBezTo>
                <a:cubicBezTo>
                  <a:pt x="6069594" y="1214198"/>
                  <a:pt x="6071727" y="1210326"/>
                  <a:pt x="6076431" y="1207678"/>
                </a:cubicBezTo>
                <a:close/>
                <a:moveTo>
                  <a:pt x="742934" y="4362712"/>
                </a:moveTo>
                <a:lnTo>
                  <a:pt x="746792" y="4388934"/>
                </a:lnTo>
                <a:lnTo>
                  <a:pt x="745850" y="4391595"/>
                </a:lnTo>
                <a:lnTo>
                  <a:pt x="747997" y="4400626"/>
                </a:lnTo>
                <a:lnTo>
                  <a:pt x="750399" y="4378381"/>
                </a:lnTo>
                <a:close/>
                <a:moveTo>
                  <a:pt x="666850" y="4396102"/>
                </a:moveTo>
                <a:lnTo>
                  <a:pt x="666443" y="4396727"/>
                </a:lnTo>
                <a:lnTo>
                  <a:pt x="677241" y="4411277"/>
                </a:lnTo>
                <a:lnTo>
                  <a:pt x="674405" y="4401392"/>
                </a:lnTo>
                <a:lnTo>
                  <a:pt x="676161" y="4400120"/>
                </a:lnTo>
                <a:close/>
                <a:moveTo>
                  <a:pt x="772371" y="4326313"/>
                </a:moveTo>
                <a:lnTo>
                  <a:pt x="765688" y="4330981"/>
                </a:lnTo>
                <a:cubicBezTo>
                  <a:pt x="766382" y="4332333"/>
                  <a:pt x="767867" y="4334379"/>
                  <a:pt x="770141" y="4337120"/>
                </a:cubicBezTo>
                <a:lnTo>
                  <a:pt x="770969" y="4337742"/>
                </a:lnTo>
                <a:lnTo>
                  <a:pt x="770498" y="4330684"/>
                </a:lnTo>
                <a:close/>
                <a:moveTo>
                  <a:pt x="5727392" y="1336691"/>
                </a:moveTo>
                <a:cubicBezTo>
                  <a:pt x="5729574" y="1340955"/>
                  <a:pt x="5730886" y="1345632"/>
                  <a:pt x="5731325" y="1350726"/>
                </a:cubicBezTo>
                <a:cubicBezTo>
                  <a:pt x="5731762" y="1355821"/>
                  <a:pt x="5729629" y="1359693"/>
                  <a:pt x="5724927" y="1362341"/>
                </a:cubicBezTo>
                <a:cubicBezTo>
                  <a:pt x="5722742" y="1358079"/>
                  <a:pt x="5721430" y="1353400"/>
                  <a:pt x="5720993" y="1348306"/>
                </a:cubicBezTo>
                <a:cubicBezTo>
                  <a:pt x="5720555" y="1343212"/>
                  <a:pt x="5722687" y="1339341"/>
                  <a:pt x="5727392" y="1336691"/>
                </a:cubicBezTo>
                <a:close/>
                <a:moveTo>
                  <a:pt x="684515" y="4355472"/>
                </a:moveTo>
                <a:lnTo>
                  <a:pt x="685132" y="4357120"/>
                </a:lnTo>
                <a:lnTo>
                  <a:pt x="684306" y="4359224"/>
                </a:lnTo>
                <a:lnTo>
                  <a:pt x="691578" y="4369131"/>
                </a:lnTo>
                <a:lnTo>
                  <a:pt x="691881" y="4359867"/>
                </a:lnTo>
                <a:close/>
                <a:moveTo>
                  <a:pt x="775183" y="4299535"/>
                </a:moveTo>
                <a:cubicBezTo>
                  <a:pt x="774119" y="4300195"/>
                  <a:pt x="773229" y="4301536"/>
                  <a:pt x="772511" y="4303562"/>
                </a:cubicBezTo>
                <a:cubicBezTo>
                  <a:pt x="771792" y="4305586"/>
                  <a:pt x="771638" y="4307189"/>
                  <a:pt x="772048" y="4308371"/>
                </a:cubicBezTo>
                <a:lnTo>
                  <a:pt x="778863" y="4310788"/>
                </a:lnTo>
                <a:lnTo>
                  <a:pt x="777414" y="4300190"/>
                </a:lnTo>
                <a:close/>
                <a:moveTo>
                  <a:pt x="5212987" y="1598207"/>
                </a:moveTo>
                <a:lnTo>
                  <a:pt x="5229803" y="1597537"/>
                </a:lnTo>
                <a:cubicBezTo>
                  <a:pt x="5230080" y="1599089"/>
                  <a:pt x="5229643" y="1602662"/>
                  <a:pt x="5228485" y="1608262"/>
                </a:cubicBezTo>
                <a:cubicBezTo>
                  <a:pt x="5227329" y="1613862"/>
                  <a:pt x="5226630" y="1618173"/>
                  <a:pt x="5226387" y="1621195"/>
                </a:cubicBezTo>
                <a:cubicBezTo>
                  <a:pt x="5223708" y="1621245"/>
                  <a:pt x="5220919" y="1620740"/>
                  <a:pt x="5218014" y="1619676"/>
                </a:cubicBezTo>
                <a:cubicBezTo>
                  <a:pt x="5215110" y="1618612"/>
                  <a:pt x="5213340" y="1616396"/>
                  <a:pt x="5212705" y="1613027"/>
                </a:cubicBezTo>
                <a:cubicBezTo>
                  <a:pt x="5210220" y="1613803"/>
                  <a:pt x="5208255" y="1613107"/>
                  <a:pt x="5206814" y="1610938"/>
                </a:cubicBezTo>
                <a:cubicBezTo>
                  <a:pt x="5206050" y="1608905"/>
                  <a:pt x="5206461" y="1606772"/>
                  <a:pt x="5208049" y="1604537"/>
                </a:cubicBezTo>
                <a:cubicBezTo>
                  <a:pt x="5209635" y="1602302"/>
                  <a:pt x="5211282" y="1600192"/>
                  <a:pt x="5212987" y="1598207"/>
                </a:cubicBezTo>
                <a:close/>
                <a:moveTo>
                  <a:pt x="5378352" y="1465705"/>
                </a:moveTo>
                <a:cubicBezTo>
                  <a:pt x="5380537" y="1469967"/>
                  <a:pt x="5381846" y="1474645"/>
                  <a:pt x="5382285" y="1479741"/>
                </a:cubicBezTo>
                <a:cubicBezTo>
                  <a:pt x="5382722" y="1484836"/>
                  <a:pt x="5380592" y="1488705"/>
                  <a:pt x="5375887" y="1491355"/>
                </a:cubicBezTo>
                <a:cubicBezTo>
                  <a:pt x="5373704" y="1487092"/>
                  <a:pt x="5372391" y="1482414"/>
                  <a:pt x="5371953" y="1477320"/>
                </a:cubicBezTo>
                <a:cubicBezTo>
                  <a:pt x="5371514" y="1472226"/>
                  <a:pt x="5373648" y="1468354"/>
                  <a:pt x="5378352" y="1465705"/>
                </a:cubicBezTo>
                <a:close/>
                <a:moveTo>
                  <a:pt x="707097" y="4261292"/>
                </a:moveTo>
                <a:lnTo>
                  <a:pt x="706681" y="4263637"/>
                </a:lnTo>
                <a:cubicBezTo>
                  <a:pt x="701187" y="4266663"/>
                  <a:pt x="700111" y="4271254"/>
                  <a:pt x="703453" y="4277414"/>
                </a:cubicBezTo>
                <a:lnTo>
                  <a:pt x="700611" y="4285429"/>
                </a:lnTo>
                <a:lnTo>
                  <a:pt x="700772" y="4285771"/>
                </a:lnTo>
                <a:lnTo>
                  <a:pt x="709177" y="4298744"/>
                </a:lnTo>
                <a:lnTo>
                  <a:pt x="709061" y="4294321"/>
                </a:lnTo>
                <a:lnTo>
                  <a:pt x="717743" y="4280704"/>
                </a:lnTo>
                <a:close/>
                <a:moveTo>
                  <a:pt x="5117226" y="1592429"/>
                </a:moveTo>
                <a:lnTo>
                  <a:pt x="5118177" y="1594424"/>
                </a:lnTo>
                <a:cubicBezTo>
                  <a:pt x="5120077" y="1598413"/>
                  <a:pt x="5123022" y="1599458"/>
                  <a:pt x="5127012" y="1597557"/>
                </a:cubicBezTo>
                <a:lnTo>
                  <a:pt x="5126062" y="1595562"/>
                </a:lnTo>
                <a:cubicBezTo>
                  <a:pt x="5124988" y="1593626"/>
                  <a:pt x="5123528" y="1592486"/>
                  <a:pt x="5121679" y="1592143"/>
                </a:cubicBezTo>
                <a:cubicBezTo>
                  <a:pt x="5119833" y="1591799"/>
                  <a:pt x="5118349" y="1591894"/>
                  <a:pt x="5117226" y="1592429"/>
                </a:cubicBezTo>
                <a:close/>
                <a:moveTo>
                  <a:pt x="5120454" y="1578653"/>
                </a:moveTo>
                <a:cubicBezTo>
                  <a:pt x="5121027" y="1579859"/>
                  <a:pt x="5122279" y="1581199"/>
                  <a:pt x="5124205" y="1582678"/>
                </a:cubicBezTo>
                <a:cubicBezTo>
                  <a:pt x="5126135" y="1584156"/>
                  <a:pt x="5128145" y="1584524"/>
                  <a:pt x="5130241" y="1583781"/>
                </a:cubicBezTo>
                <a:cubicBezTo>
                  <a:pt x="5131137" y="1583201"/>
                  <a:pt x="5131363" y="1582175"/>
                  <a:pt x="5130916" y="1580706"/>
                </a:cubicBezTo>
                <a:cubicBezTo>
                  <a:pt x="5130469" y="1579235"/>
                  <a:pt x="5129960" y="1577949"/>
                  <a:pt x="5129384" y="1576846"/>
                </a:cubicBezTo>
                <a:cubicBezTo>
                  <a:pt x="5128260" y="1575342"/>
                  <a:pt x="5126613" y="1575311"/>
                  <a:pt x="5124444" y="1576752"/>
                </a:cubicBezTo>
                <a:close/>
                <a:moveTo>
                  <a:pt x="5144101" y="1530674"/>
                </a:moveTo>
                <a:cubicBezTo>
                  <a:pt x="5143121" y="1531293"/>
                  <a:pt x="5142564" y="1532476"/>
                  <a:pt x="5142427" y="1534225"/>
                </a:cubicBezTo>
                <a:cubicBezTo>
                  <a:pt x="5142292" y="1535972"/>
                  <a:pt x="5142469" y="1537417"/>
                  <a:pt x="5142961" y="1538559"/>
                </a:cubicBezTo>
                <a:lnTo>
                  <a:pt x="5133938" y="1545306"/>
                </a:lnTo>
                <a:cubicBezTo>
                  <a:pt x="5134041" y="1550660"/>
                  <a:pt x="5133315" y="1554271"/>
                  <a:pt x="5131755" y="1556136"/>
                </a:cubicBezTo>
                <a:cubicBezTo>
                  <a:pt x="5130196" y="1558000"/>
                  <a:pt x="5129469" y="1561611"/>
                  <a:pt x="5129572" y="1566966"/>
                </a:cubicBezTo>
                <a:lnTo>
                  <a:pt x="5140685" y="1554329"/>
                </a:lnTo>
                <a:cubicBezTo>
                  <a:pt x="5145369" y="1553884"/>
                  <a:pt x="5147688" y="1551045"/>
                  <a:pt x="5147643" y="1545814"/>
                </a:cubicBezTo>
                <a:cubicBezTo>
                  <a:pt x="5147599" y="1540583"/>
                  <a:pt x="5146734" y="1536201"/>
                  <a:pt x="5145051" y="1532668"/>
                </a:cubicBezTo>
                <a:close/>
                <a:moveTo>
                  <a:pt x="721483" y="4161130"/>
                </a:moveTo>
                <a:cubicBezTo>
                  <a:pt x="723554" y="4166976"/>
                  <a:pt x="723286" y="4172406"/>
                  <a:pt x="720678" y="4177422"/>
                </a:cubicBezTo>
                <a:cubicBezTo>
                  <a:pt x="718071" y="4182438"/>
                  <a:pt x="717803" y="4187869"/>
                  <a:pt x="719874" y="4193715"/>
                </a:cubicBezTo>
                <a:lnTo>
                  <a:pt x="720824" y="4195709"/>
                </a:lnTo>
                <a:lnTo>
                  <a:pt x="712562" y="4214331"/>
                </a:lnTo>
                <a:cubicBezTo>
                  <a:pt x="714502" y="4218403"/>
                  <a:pt x="715089" y="4222204"/>
                  <a:pt x="714322" y="4225730"/>
                </a:cubicBezTo>
                <a:lnTo>
                  <a:pt x="708075" y="4233027"/>
                </a:lnTo>
                <a:lnTo>
                  <a:pt x="720433" y="4258968"/>
                </a:lnTo>
                <a:lnTo>
                  <a:pt x="724635" y="4255084"/>
                </a:lnTo>
                <a:lnTo>
                  <a:pt x="718171" y="4231240"/>
                </a:lnTo>
                <a:lnTo>
                  <a:pt x="723393" y="4216514"/>
                </a:lnTo>
                <a:lnTo>
                  <a:pt x="722819" y="4194759"/>
                </a:lnTo>
                <a:cubicBezTo>
                  <a:pt x="726810" y="4192756"/>
                  <a:pt x="729584" y="4189802"/>
                  <a:pt x="731142" y="4185899"/>
                </a:cubicBezTo>
                <a:cubicBezTo>
                  <a:pt x="732699" y="4181995"/>
                  <a:pt x="733026" y="4177761"/>
                  <a:pt x="732125" y="4173193"/>
                </a:cubicBezTo>
                <a:lnTo>
                  <a:pt x="735353" y="4159417"/>
                </a:lnTo>
                <a:lnTo>
                  <a:pt x="733452" y="4155427"/>
                </a:lnTo>
                <a:close/>
                <a:moveTo>
                  <a:pt x="737245" y="4112012"/>
                </a:moveTo>
                <a:cubicBezTo>
                  <a:pt x="735929" y="4115034"/>
                  <a:pt x="734427" y="4118300"/>
                  <a:pt x="732734" y="4121809"/>
                </a:cubicBezTo>
                <a:cubicBezTo>
                  <a:pt x="731039" y="4125319"/>
                  <a:pt x="730771" y="4128608"/>
                  <a:pt x="731927" y="4131678"/>
                </a:cubicBezTo>
                <a:cubicBezTo>
                  <a:pt x="734161" y="4135509"/>
                  <a:pt x="736441" y="4136870"/>
                  <a:pt x="738768" y="4135761"/>
                </a:cubicBezTo>
                <a:lnTo>
                  <a:pt x="742090" y="4117046"/>
                </a:lnTo>
                <a:close/>
                <a:moveTo>
                  <a:pt x="2917642" y="2803951"/>
                </a:moveTo>
                <a:lnTo>
                  <a:pt x="2917559" y="2804675"/>
                </a:lnTo>
                <a:lnTo>
                  <a:pt x="2917698" y="2803988"/>
                </a:lnTo>
                <a:close/>
                <a:moveTo>
                  <a:pt x="2919929" y="2783965"/>
                </a:moveTo>
                <a:lnTo>
                  <a:pt x="2919065" y="2791525"/>
                </a:lnTo>
                <a:lnTo>
                  <a:pt x="2920239" y="2791381"/>
                </a:lnTo>
                <a:lnTo>
                  <a:pt x="2921925" y="2783015"/>
                </a:lnTo>
                <a:close/>
                <a:moveTo>
                  <a:pt x="4000260" y="2114319"/>
                </a:moveTo>
                <a:lnTo>
                  <a:pt x="3999135" y="2116826"/>
                </a:lnTo>
                <a:lnTo>
                  <a:pt x="4000672" y="2116854"/>
                </a:lnTo>
                <a:lnTo>
                  <a:pt x="4004662" y="2114954"/>
                </a:lnTo>
                <a:close/>
                <a:moveTo>
                  <a:pt x="4862198" y="1580260"/>
                </a:moveTo>
                <a:lnTo>
                  <a:pt x="4876830" y="1590422"/>
                </a:lnTo>
                <a:cubicBezTo>
                  <a:pt x="4875845" y="1588035"/>
                  <a:pt x="4874249" y="1585329"/>
                  <a:pt x="4872041" y="1582301"/>
                </a:cubicBezTo>
                <a:cubicBezTo>
                  <a:pt x="4869835" y="1579272"/>
                  <a:pt x="4867217" y="1578276"/>
                  <a:pt x="4864193" y="1579309"/>
                </a:cubicBezTo>
                <a:close/>
                <a:moveTo>
                  <a:pt x="2962363" y="2714907"/>
                </a:moveTo>
                <a:lnTo>
                  <a:pt x="2956683" y="2719292"/>
                </a:lnTo>
                <a:cubicBezTo>
                  <a:pt x="2956714" y="2721928"/>
                  <a:pt x="2956247" y="2724802"/>
                  <a:pt x="2955284" y="2727914"/>
                </a:cubicBezTo>
                <a:cubicBezTo>
                  <a:pt x="2954319" y="2731024"/>
                  <a:pt x="2952379" y="2733376"/>
                  <a:pt x="2949465" y="2734968"/>
                </a:cubicBezTo>
                <a:cubicBezTo>
                  <a:pt x="2949294" y="2737497"/>
                  <a:pt x="2948261" y="2739824"/>
                  <a:pt x="2946368" y="2741951"/>
                </a:cubicBezTo>
                <a:cubicBezTo>
                  <a:pt x="2944475" y="2744076"/>
                  <a:pt x="2942468" y="2745644"/>
                  <a:pt x="2940348" y="2746654"/>
                </a:cubicBezTo>
                <a:lnTo>
                  <a:pt x="2935100" y="2747801"/>
                </a:lnTo>
                <a:lnTo>
                  <a:pt x="2933261" y="2752220"/>
                </a:lnTo>
                <a:lnTo>
                  <a:pt x="2929754" y="2764086"/>
                </a:lnTo>
                <a:lnTo>
                  <a:pt x="2950134" y="2751783"/>
                </a:lnTo>
                <a:cubicBezTo>
                  <a:pt x="2950198" y="2751701"/>
                  <a:pt x="2950568" y="2751627"/>
                  <a:pt x="2951250" y="2751556"/>
                </a:cubicBezTo>
                <a:cubicBezTo>
                  <a:pt x="2951932" y="2751487"/>
                  <a:pt x="2952539" y="2751911"/>
                  <a:pt x="2953080" y="2752827"/>
                </a:cubicBezTo>
                <a:cubicBezTo>
                  <a:pt x="2954042" y="2756345"/>
                  <a:pt x="2952879" y="2761183"/>
                  <a:pt x="2949590" y="2767340"/>
                </a:cubicBezTo>
                <a:cubicBezTo>
                  <a:pt x="2946302" y="2773495"/>
                  <a:pt x="2943666" y="2777809"/>
                  <a:pt x="2941683" y="2780284"/>
                </a:cubicBezTo>
                <a:lnTo>
                  <a:pt x="2936732" y="2776420"/>
                </a:lnTo>
                <a:lnTo>
                  <a:pt x="2938592" y="2780327"/>
                </a:lnTo>
                <a:lnTo>
                  <a:pt x="2940898" y="2781301"/>
                </a:lnTo>
                <a:lnTo>
                  <a:pt x="2961501" y="2769293"/>
                </a:lnTo>
                <a:close/>
                <a:moveTo>
                  <a:pt x="2962181" y="2641458"/>
                </a:moveTo>
                <a:cubicBezTo>
                  <a:pt x="2962230" y="2646380"/>
                  <a:pt x="2960780" y="2655536"/>
                  <a:pt x="2957828" y="2668924"/>
                </a:cubicBezTo>
                <a:lnTo>
                  <a:pt x="2953337" y="2687185"/>
                </a:lnTo>
                <a:lnTo>
                  <a:pt x="2955253" y="2690602"/>
                </a:lnTo>
                <a:lnTo>
                  <a:pt x="2962614" y="2698947"/>
                </a:lnTo>
                <a:lnTo>
                  <a:pt x="2962842" y="2684650"/>
                </a:lnTo>
                <a:lnTo>
                  <a:pt x="2962342" y="2684827"/>
                </a:lnTo>
                <a:cubicBezTo>
                  <a:pt x="2960191" y="2685339"/>
                  <a:pt x="2958557" y="2684690"/>
                  <a:pt x="2957438" y="2682877"/>
                </a:cubicBezTo>
                <a:cubicBezTo>
                  <a:pt x="2956327" y="2679584"/>
                  <a:pt x="2957027" y="2675273"/>
                  <a:pt x="2959538" y="2669947"/>
                </a:cubicBezTo>
                <a:lnTo>
                  <a:pt x="2963183" y="2663169"/>
                </a:lnTo>
                <a:lnTo>
                  <a:pt x="2963231" y="2660080"/>
                </a:lnTo>
                <a:lnTo>
                  <a:pt x="2966781" y="2654967"/>
                </a:lnTo>
                <a:lnTo>
                  <a:pt x="2966170" y="2639556"/>
                </a:lnTo>
                <a:close/>
                <a:moveTo>
                  <a:pt x="4874155" y="1496480"/>
                </a:moveTo>
                <a:lnTo>
                  <a:pt x="4872627" y="1498029"/>
                </a:lnTo>
                <a:lnTo>
                  <a:pt x="4870983" y="1504614"/>
                </a:lnTo>
                <a:close/>
                <a:moveTo>
                  <a:pt x="4118821" y="1933295"/>
                </a:moveTo>
                <a:lnTo>
                  <a:pt x="4102767" y="1945838"/>
                </a:lnTo>
                <a:lnTo>
                  <a:pt x="4103342" y="1967592"/>
                </a:lnTo>
                <a:lnTo>
                  <a:pt x="4092134" y="1985169"/>
                </a:lnTo>
                <a:cubicBezTo>
                  <a:pt x="4095319" y="1990893"/>
                  <a:pt x="4097051" y="1995166"/>
                  <a:pt x="4097326" y="1997993"/>
                </a:cubicBezTo>
                <a:cubicBezTo>
                  <a:pt x="4097601" y="2000821"/>
                  <a:pt x="4094416" y="2003764"/>
                  <a:pt x="4087768" y="2006829"/>
                </a:cubicBezTo>
                <a:lnTo>
                  <a:pt x="4094233" y="2030674"/>
                </a:lnTo>
                <a:lnTo>
                  <a:pt x="4089010" y="2045400"/>
                </a:lnTo>
                <a:lnTo>
                  <a:pt x="4089584" y="2067155"/>
                </a:lnTo>
                <a:cubicBezTo>
                  <a:pt x="4085593" y="2069158"/>
                  <a:pt x="4082819" y="2072111"/>
                  <a:pt x="4081261" y="2076014"/>
                </a:cubicBezTo>
                <a:lnTo>
                  <a:pt x="4080534" y="2085416"/>
                </a:lnTo>
                <a:lnTo>
                  <a:pt x="4084312" y="2088206"/>
                </a:lnTo>
                <a:cubicBezTo>
                  <a:pt x="4086261" y="2087481"/>
                  <a:pt x="4087977" y="2084421"/>
                  <a:pt x="4089459" y="2079023"/>
                </a:cubicBezTo>
                <a:lnTo>
                  <a:pt x="4091906" y="2066891"/>
                </a:lnTo>
                <a:lnTo>
                  <a:pt x="4091579" y="2066205"/>
                </a:lnTo>
                <a:lnTo>
                  <a:pt x="4092431" y="2064283"/>
                </a:lnTo>
                <a:lnTo>
                  <a:pt x="4094099" y="2056008"/>
                </a:lnTo>
                <a:lnTo>
                  <a:pt x="4099752" y="2047008"/>
                </a:lnTo>
                <a:lnTo>
                  <a:pt x="4098081" y="2036184"/>
                </a:lnTo>
                <a:cubicBezTo>
                  <a:pt x="4098847" y="2032656"/>
                  <a:pt x="4101207" y="2029901"/>
                  <a:pt x="4105158" y="2027916"/>
                </a:cubicBezTo>
                <a:lnTo>
                  <a:pt x="4107152" y="2026966"/>
                </a:lnTo>
                <a:cubicBezTo>
                  <a:pt x="4107902" y="2025437"/>
                  <a:pt x="4108965" y="2023604"/>
                  <a:pt x="4110344" y="2021469"/>
                </a:cubicBezTo>
                <a:cubicBezTo>
                  <a:pt x="4111725" y="2019332"/>
                  <a:pt x="4112051" y="2017238"/>
                  <a:pt x="4111330" y="2015186"/>
                </a:cubicBezTo>
                <a:cubicBezTo>
                  <a:pt x="4110667" y="2014330"/>
                  <a:pt x="4109308" y="2014263"/>
                  <a:pt x="4107257" y="2014984"/>
                </a:cubicBezTo>
                <a:cubicBezTo>
                  <a:pt x="4105204" y="2015708"/>
                  <a:pt x="4103586" y="2016378"/>
                  <a:pt x="4102400" y="2016993"/>
                </a:cubicBezTo>
                <a:lnTo>
                  <a:pt x="4105722" y="1998275"/>
                </a:lnTo>
                <a:cubicBezTo>
                  <a:pt x="4111215" y="1995252"/>
                  <a:pt x="4112290" y="1990660"/>
                  <a:pt x="4108949" y="1984502"/>
                </a:cubicBezTo>
                <a:cubicBezTo>
                  <a:pt x="4107047" y="1980512"/>
                  <a:pt x="4108093" y="1977566"/>
                  <a:pt x="4112082" y="1975665"/>
                </a:cubicBezTo>
                <a:cubicBezTo>
                  <a:pt x="4112857" y="1961019"/>
                  <a:pt x="4115102" y="1946896"/>
                  <a:pt x="4118821" y="1933295"/>
                </a:cubicBezTo>
                <a:close/>
                <a:moveTo>
                  <a:pt x="4849154" y="1488252"/>
                </a:moveTo>
                <a:cubicBezTo>
                  <a:pt x="4847159" y="1490274"/>
                  <a:pt x="4844661" y="1494447"/>
                  <a:pt x="4841656" y="1500774"/>
                </a:cubicBezTo>
                <a:lnTo>
                  <a:pt x="4841279" y="1501688"/>
                </a:lnTo>
                <a:lnTo>
                  <a:pt x="4840903" y="1504739"/>
                </a:lnTo>
                <a:cubicBezTo>
                  <a:pt x="4838998" y="1514008"/>
                  <a:pt x="4837829" y="1523541"/>
                  <a:pt x="4837396" y="1533333"/>
                </a:cubicBezTo>
                <a:lnTo>
                  <a:pt x="4838748" y="1537241"/>
                </a:lnTo>
                <a:lnTo>
                  <a:pt x="4842154" y="1524937"/>
                </a:lnTo>
                <a:cubicBezTo>
                  <a:pt x="4848580" y="1517235"/>
                  <a:pt x="4851516" y="1507983"/>
                  <a:pt x="4850961" y="1497183"/>
                </a:cubicBezTo>
                <a:lnTo>
                  <a:pt x="4859985" y="1490436"/>
                </a:lnTo>
                <a:close/>
                <a:moveTo>
                  <a:pt x="1104240" y="3718489"/>
                </a:moveTo>
                <a:lnTo>
                  <a:pt x="1106699" y="3723650"/>
                </a:lnTo>
                <a:lnTo>
                  <a:pt x="1105362" y="3718351"/>
                </a:lnTo>
                <a:close/>
                <a:moveTo>
                  <a:pt x="4039933" y="1957923"/>
                </a:moveTo>
                <a:lnTo>
                  <a:pt x="4038352" y="1960674"/>
                </a:lnTo>
                <a:lnTo>
                  <a:pt x="4039892" y="1958353"/>
                </a:lnTo>
                <a:close/>
                <a:moveTo>
                  <a:pt x="4859880" y="1443982"/>
                </a:moveTo>
                <a:lnTo>
                  <a:pt x="4862544" y="1459847"/>
                </a:lnTo>
                <a:lnTo>
                  <a:pt x="4876321" y="1463073"/>
                </a:lnTo>
                <a:lnTo>
                  <a:pt x="4870711" y="1446165"/>
                </a:lnTo>
                <a:close/>
                <a:moveTo>
                  <a:pt x="2988429" y="2564561"/>
                </a:moveTo>
                <a:lnTo>
                  <a:pt x="2988290" y="2564722"/>
                </a:lnTo>
                <a:lnTo>
                  <a:pt x="2979263" y="2591621"/>
                </a:lnTo>
                <a:lnTo>
                  <a:pt x="2980699" y="2603264"/>
                </a:lnTo>
                <a:lnTo>
                  <a:pt x="2972532" y="2616946"/>
                </a:lnTo>
                <a:lnTo>
                  <a:pt x="2976268" y="2618702"/>
                </a:lnTo>
                <a:lnTo>
                  <a:pt x="2976999" y="2611912"/>
                </a:lnTo>
                <a:lnTo>
                  <a:pt x="2978124" y="2619574"/>
                </a:lnTo>
                <a:lnTo>
                  <a:pt x="2985142" y="2622870"/>
                </a:lnTo>
                <a:lnTo>
                  <a:pt x="2980177" y="2633517"/>
                </a:lnTo>
                <a:lnTo>
                  <a:pt x="2981374" y="2641645"/>
                </a:lnTo>
                <a:lnTo>
                  <a:pt x="2985362" y="2639746"/>
                </a:lnTo>
                <a:lnTo>
                  <a:pt x="2990493" y="2629958"/>
                </a:lnTo>
                <a:lnTo>
                  <a:pt x="2988893" y="2622058"/>
                </a:lnTo>
                <a:lnTo>
                  <a:pt x="2986210" y="2622007"/>
                </a:lnTo>
                <a:cubicBezTo>
                  <a:pt x="2985578" y="2615220"/>
                  <a:pt x="2986033" y="2606539"/>
                  <a:pt x="2987573" y="2595965"/>
                </a:cubicBezTo>
                <a:lnTo>
                  <a:pt x="2990541" y="2590671"/>
                </a:lnTo>
                <a:lnTo>
                  <a:pt x="2993466" y="2567407"/>
                </a:lnTo>
                <a:lnTo>
                  <a:pt x="2992283" y="2565928"/>
                </a:lnTo>
                <a:close/>
                <a:moveTo>
                  <a:pt x="4037024" y="1920864"/>
                </a:moveTo>
                <a:cubicBezTo>
                  <a:pt x="4034172" y="1922477"/>
                  <a:pt x="4032847" y="1925046"/>
                  <a:pt x="4033046" y="1928572"/>
                </a:cubicBezTo>
                <a:lnTo>
                  <a:pt x="4034696" y="1934835"/>
                </a:lnTo>
                <a:lnTo>
                  <a:pt x="4040716" y="1923635"/>
                </a:lnTo>
                <a:close/>
                <a:moveTo>
                  <a:pt x="4068911" y="1895421"/>
                </a:moveTo>
                <a:lnTo>
                  <a:pt x="4066164" y="1904533"/>
                </a:lnTo>
                <a:lnTo>
                  <a:pt x="4069985" y="1902713"/>
                </a:lnTo>
                <a:close/>
                <a:moveTo>
                  <a:pt x="4164119" y="1838287"/>
                </a:moveTo>
                <a:lnTo>
                  <a:pt x="4178751" y="1848449"/>
                </a:lnTo>
                <a:cubicBezTo>
                  <a:pt x="4177767" y="1846062"/>
                  <a:pt x="4176172" y="1843356"/>
                  <a:pt x="4173964" y="1840327"/>
                </a:cubicBezTo>
                <a:cubicBezTo>
                  <a:pt x="4171756" y="1837300"/>
                  <a:pt x="4169140" y="1836302"/>
                  <a:pt x="4166113" y="1837337"/>
                </a:cubicBezTo>
                <a:close/>
                <a:moveTo>
                  <a:pt x="1113709" y="3643394"/>
                </a:moveTo>
                <a:lnTo>
                  <a:pt x="1115609" y="3647384"/>
                </a:lnTo>
                <a:lnTo>
                  <a:pt x="1121594" y="3644533"/>
                </a:lnTo>
                <a:cubicBezTo>
                  <a:pt x="1121390" y="3644426"/>
                  <a:pt x="1120325" y="3644117"/>
                  <a:pt x="1118399" y="3643607"/>
                </a:cubicBezTo>
                <a:cubicBezTo>
                  <a:pt x="1116473" y="3643096"/>
                  <a:pt x="1114910" y="3643026"/>
                  <a:pt x="1113709" y="3643394"/>
                </a:cubicBezTo>
                <a:close/>
                <a:moveTo>
                  <a:pt x="4886653" y="1335772"/>
                </a:moveTo>
                <a:lnTo>
                  <a:pt x="4888553" y="1339763"/>
                </a:lnTo>
                <a:cubicBezTo>
                  <a:pt x="4889570" y="1341572"/>
                  <a:pt x="4890911" y="1342463"/>
                  <a:pt x="4892579" y="1342433"/>
                </a:cubicBezTo>
                <a:cubicBezTo>
                  <a:pt x="4894249" y="1342403"/>
                  <a:pt x="4895851" y="1342557"/>
                  <a:pt x="4897390" y="1342894"/>
                </a:cubicBezTo>
                <a:lnTo>
                  <a:pt x="4896438" y="1340901"/>
                </a:lnTo>
                <a:cubicBezTo>
                  <a:pt x="4895383" y="1339007"/>
                  <a:pt x="4893883" y="1337783"/>
                  <a:pt x="4891938" y="1337232"/>
                </a:cubicBezTo>
                <a:cubicBezTo>
                  <a:pt x="4889992" y="1336679"/>
                  <a:pt x="4888230" y="1336193"/>
                  <a:pt x="4886653" y="1335772"/>
                </a:cubicBezTo>
                <a:close/>
                <a:moveTo>
                  <a:pt x="4903176" y="1298528"/>
                </a:moveTo>
                <a:cubicBezTo>
                  <a:pt x="4901440" y="1300019"/>
                  <a:pt x="4901091" y="1303144"/>
                  <a:pt x="4902133" y="1307898"/>
                </a:cubicBezTo>
                <a:cubicBezTo>
                  <a:pt x="4903175" y="1312655"/>
                  <a:pt x="4904062" y="1315801"/>
                  <a:pt x="4904796" y="1317338"/>
                </a:cubicBezTo>
                <a:cubicBezTo>
                  <a:pt x="4903471" y="1317663"/>
                  <a:pt x="4901654" y="1317917"/>
                  <a:pt x="4899345" y="1318100"/>
                </a:cubicBezTo>
                <a:cubicBezTo>
                  <a:pt x="4897035" y="1318281"/>
                  <a:pt x="4896192" y="1319295"/>
                  <a:pt x="4896816" y="1321141"/>
                </a:cubicBezTo>
                <a:cubicBezTo>
                  <a:pt x="4898890" y="1324639"/>
                  <a:pt x="4901485" y="1326666"/>
                  <a:pt x="4904606" y="1327219"/>
                </a:cubicBezTo>
                <a:lnTo>
                  <a:pt x="4909830" y="1312494"/>
                </a:lnTo>
                <a:lnTo>
                  <a:pt x="4908022" y="1303562"/>
                </a:lnTo>
                <a:cubicBezTo>
                  <a:pt x="4907530" y="1302421"/>
                  <a:pt x="4906852" y="1301214"/>
                  <a:pt x="4905992" y="1299941"/>
                </a:cubicBezTo>
                <a:cubicBezTo>
                  <a:pt x="4905129" y="1298670"/>
                  <a:pt x="4904192" y="1298197"/>
                  <a:pt x="4903176" y="1298528"/>
                </a:cubicBezTo>
                <a:close/>
                <a:moveTo>
                  <a:pt x="811752" y="3728960"/>
                </a:moveTo>
                <a:lnTo>
                  <a:pt x="807387" y="3750620"/>
                </a:lnTo>
                <a:cubicBezTo>
                  <a:pt x="809084" y="3753329"/>
                  <a:pt x="811745" y="3754202"/>
                  <a:pt x="815367" y="3753243"/>
                </a:cubicBezTo>
                <a:cubicBezTo>
                  <a:pt x="818988" y="3752282"/>
                  <a:pt x="821933" y="3751186"/>
                  <a:pt x="824202" y="3749952"/>
                </a:cubicBezTo>
                <a:lnTo>
                  <a:pt x="818688" y="3728104"/>
                </a:lnTo>
                <a:close/>
                <a:moveTo>
                  <a:pt x="3160947" y="2314091"/>
                </a:moveTo>
                <a:cubicBezTo>
                  <a:pt x="3159678" y="2314952"/>
                  <a:pt x="3159207" y="2315889"/>
                  <a:pt x="3159535" y="2316905"/>
                </a:cubicBezTo>
                <a:lnTo>
                  <a:pt x="3162388" y="2322889"/>
                </a:lnTo>
                <a:lnTo>
                  <a:pt x="3152224" y="2337522"/>
                </a:lnTo>
                <a:cubicBezTo>
                  <a:pt x="3153244" y="2339127"/>
                  <a:pt x="3156026" y="2342186"/>
                  <a:pt x="3160575" y="2346700"/>
                </a:cubicBezTo>
                <a:cubicBezTo>
                  <a:pt x="3165122" y="2351213"/>
                  <a:pt x="3168166" y="2353537"/>
                  <a:pt x="3169709" y="2353669"/>
                </a:cubicBezTo>
                <a:cubicBezTo>
                  <a:pt x="3173211" y="2351388"/>
                  <a:pt x="3173779" y="2347445"/>
                  <a:pt x="3171416" y="2341842"/>
                </a:cubicBezTo>
                <a:cubicBezTo>
                  <a:pt x="3169053" y="2336235"/>
                  <a:pt x="3166676" y="2331249"/>
                  <a:pt x="3164288" y="2326880"/>
                </a:cubicBezTo>
                <a:lnTo>
                  <a:pt x="3162388" y="2322889"/>
                </a:lnTo>
                <a:cubicBezTo>
                  <a:pt x="3164343" y="2321857"/>
                  <a:pt x="3165443" y="2320314"/>
                  <a:pt x="3165688" y="2318259"/>
                </a:cubicBezTo>
                <a:cubicBezTo>
                  <a:pt x="3165933" y="2316204"/>
                  <a:pt x="3165561" y="2314138"/>
                  <a:pt x="3164572" y="2312058"/>
                </a:cubicBezTo>
                <a:cubicBezTo>
                  <a:pt x="3163429" y="2312553"/>
                  <a:pt x="3162222" y="2313230"/>
                  <a:pt x="3160947" y="2314091"/>
                </a:cubicBezTo>
                <a:close/>
                <a:moveTo>
                  <a:pt x="1483158" y="3304868"/>
                </a:moveTo>
                <a:lnTo>
                  <a:pt x="1499988" y="3327546"/>
                </a:lnTo>
                <a:lnTo>
                  <a:pt x="1506665" y="3316419"/>
                </a:lnTo>
                <a:lnTo>
                  <a:pt x="1504726" y="3314174"/>
                </a:lnTo>
                <a:close/>
                <a:moveTo>
                  <a:pt x="4006029" y="1783880"/>
                </a:moveTo>
                <a:cubicBezTo>
                  <a:pt x="4007138" y="1786208"/>
                  <a:pt x="4009766" y="1786587"/>
                  <a:pt x="4013915" y="1785018"/>
                </a:cubicBezTo>
                <a:cubicBezTo>
                  <a:pt x="4014018" y="1785020"/>
                  <a:pt x="4014311" y="1784778"/>
                  <a:pt x="4014793" y="1784295"/>
                </a:cubicBezTo>
                <a:cubicBezTo>
                  <a:pt x="4015276" y="1783809"/>
                  <a:pt x="4015332" y="1783069"/>
                  <a:pt x="4014958" y="1782073"/>
                </a:cubicBezTo>
                <a:cubicBezTo>
                  <a:pt x="4014500" y="1780253"/>
                  <a:pt x="4013517" y="1779904"/>
                  <a:pt x="4012015" y="1781029"/>
                </a:cubicBezTo>
                <a:close/>
                <a:moveTo>
                  <a:pt x="1529604" y="3253369"/>
                </a:moveTo>
                <a:lnTo>
                  <a:pt x="1534870" y="3263008"/>
                </a:lnTo>
                <a:lnTo>
                  <a:pt x="1539541" y="3254805"/>
                </a:lnTo>
                <a:close/>
                <a:moveTo>
                  <a:pt x="1496831" y="3261641"/>
                </a:moveTo>
                <a:lnTo>
                  <a:pt x="1518686" y="3291419"/>
                </a:lnTo>
                <a:lnTo>
                  <a:pt x="1518712" y="3291395"/>
                </a:lnTo>
                <a:lnTo>
                  <a:pt x="1523777" y="3282497"/>
                </a:lnTo>
                <a:lnTo>
                  <a:pt x="1519587" y="3279864"/>
                </a:lnTo>
                <a:cubicBezTo>
                  <a:pt x="1516371" y="3276756"/>
                  <a:pt x="1513348" y="3273404"/>
                  <a:pt x="1510513" y="3269808"/>
                </a:cubicBezTo>
                <a:close/>
                <a:moveTo>
                  <a:pt x="4946762" y="1189652"/>
                </a:moveTo>
                <a:cubicBezTo>
                  <a:pt x="4946339" y="1194647"/>
                  <a:pt x="4946430" y="1198478"/>
                  <a:pt x="4947038" y="1201147"/>
                </a:cubicBezTo>
                <a:cubicBezTo>
                  <a:pt x="4947646" y="1203814"/>
                  <a:pt x="4950753" y="1204986"/>
                  <a:pt x="4956361" y="1204660"/>
                </a:cubicBezTo>
                <a:close/>
                <a:moveTo>
                  <a:pt x="827035" y="3653147"/>
                </a:moveTo>
                <a:lnTo>
                  <a:pt x="828935" y="3657137"/>
                </a:lnTo>
                <a:lnTo>
                  <a:pt x="834920" y="3654286"/>
                </a:lnTo>
                <a:cubicBezTo>
                  <a:pt x="834716" y="3654179"/>
                  <a:pt x="833651" y="3653870"/>
                  <a:pt x="831724" y="3653360"/>
                </a:cubicBezTo>
                <a:cubicBezTo>
                  <a:pt x="829799" y="3652849"/>
                  <a:pt x="828236" y="3652778"/>
                  <a:pt x="827035" y="3653147"/>
                </a:cubicBezTo>
                <a:close/>
                <a:moveTo>
                  <a:pt x="4325532" y="1557201"/>
                </a:moveTo>
                <a:lnTo>
                  <a:pt x="4323481" y="1566560"/>
                </a:lnTo>
                <a:cubicBezTo>
                  <a:pt x="4326880" y="1572946"/>
                  <a:pt x="4327140" y="1578839"/>
                  <a:pt x="4324256" y="1584242"/>
                </a:cubicBezTo>
                <a:lnTo>
                  <a:pt x="4323602" y="1591948"/>
                </a:lnTo>
                <a:lnTo>
                  <a:pt x="4327792" y="1582196"/>
                </a:lnTo>
                <a:lnTo>
                  <a:pt x="4329023" y="1569371"/>
                </a:lnTo>
                <a:cubicBezTo>
                  <a:pt x="4328157" y="1567336"/>
                  <a:pt x="4327539" y="1565183"/>
                  <a:pt x="4327170" y="1562911"/>
                </a:cubicBezTo>
                <a:close/>
                <a:moveTo>
                  <a:pt x="4012768" y="1741508"/>
                </a:moveTo>
                <a:cubicBezTo>
                  <a:pt x="4010598" y="1742950"/>
                  <a:pt x="4009903" y="1744912"/>
                  <a:pt x="4010678" y="1747399"/>
                </a:cubicBezTo>
                <a:lnTo>
                  <a:pt x="4019607" y="1745592"/>
                </a:lnTo>
                <a:cubicBezTo>
                  <a:pt x="4019031" y="1744490"/>
                  <a:pt x="4018023" y="1743441"/>
                  <a:pt x="4016581" y="1742446"/>
                </a:cubicBezTo>
                <a:cubicBezTo>
                  <a:pt x="4015136" y="1741451"/>
                  <a:pt x="4013867" y="1741138"/>
                  <a:pt x="4012768" y="1741508"/>
                </a:cubicBezTo>
                <a:close/>
                <a:moveTo>
                  <a:pt x="708758" y="3707352"/>
                </a:moveTo>
                <a:cubicBezTo>
                  <a:pt x="707484" y="3708215"/>
                  <a:pt x="707013" y="3709152"/>
                  <a:pt x="707344" y="3710168"/>
                </a:cubicBezTo>
                <a:lnTo>
                  <a:pt x="710194" y="3716152"/>
                </a:lnTo>
                <a:lnTo>
                  <a:pt x="700034" y="3730784"/>
                </a:lnTo>
                <a:cubicBezTo>
                  <a:pt x="701052" y="3732389"/>
                  <a:pt x="703836" y="3735448"/>
                  <a:pt x="708383" y="3739962"/>
                </a:cubicBezTo>
                <a:cubicBezTo>
                  <a:pt x="712930" y="3744475"/>
                  <a:pt x="715975" y="3746797"/>
                  <a:pt x="717515" y="3746931"/>
                </a:cubicBezTo>
                <a:cubicBezTo>
                  <a:pt x="721019" y="3744649"/>
                  <a:pt x="721587" y="3740707"/>
                  <a:pt x="719223" y="3735103"/>
                </a:cubicBezTo>
                <a:cubicBezTo>
                  <a:pt x="716859" y="3729498"/>
                  <a:pt x="714484" y="3724511"/>
                  <a:pt x="712096" y="3720142"/>
                </a:cubicBezTo>
                <a:lnTo>
                  <a:pt x="710194" y="3716152"/>
                </a:lnTo>
                <a:cubicBezTo>
                  <a:pt x="712150" y="3715119"/>
                  <a:pt x="713250" y="3713575"/>
                  <a:pt x="713496" y="3711520"/>
                </a:cubicBezTo>
                <a:cubicBezTo>
                  <a:pt x="713741" y="3709465"/>
                  <a:pt x="713369" y="3707400"/>
                  <a:pt x="712378" y="3705321"/>
                </a:cubicBezTo>
                <a:cubicBezTo>
                  <a:pt x="711237" y="3705814"/>
                  <a:pt x="710029" y="3706492"/>
                  <a:pt x="708758" y="3707352"/>
                </a:cubicBezTo>
                <a:close/>
                <a:moveTo>
                  <a:pt x="1520656" y="3198632"/>
                </a:moveTo>
                <a:lnTo>
                  <a:pt x="1523882" y="3203610"/>
                </a:lnTo>
                <a:lnTo>
                  <a:pt x="1530765" y="3202218"/>
                </a:lnTo>
                <a:close/>
                <a:moveTo>
                  <a:pt x="4123424" y="1639839"/>
                </a:moveTo>
                <a:cubicBezTo>
                  <a:pt x="4122530" y="1640419"/>
                  <a:pt x="4122304" y="1641443"/>
                  <a:pt x="4122748" y="1642916"/>
                </a:cubicBezTo>
                <a:cubicBezTo>
                  <a:pt x="4123194" y="1644386"/>
                  <a:pt x="4123705" y="1645671"/>
                  <a:pt x="4124280" y="1646775"/>
                </a:cubicBezTo>
                <a:cubicBezTo>
                  <a:pt x="4125057" y="1649260"/>
                  <a:pt x="4126356" y="1650273"/>
                  <a:pt x="4128176" y="1649813"/>
                </a:cubicBezTo>
                <a:cubicBezTo>
                  <a:pt x="4129175" y="1649236"/>
                  <a:pt x="4129932" y="1648468"/>
                  <a:pt x="4130444" y="1647508"/>
                </a:cubicBezTo>
                <a:cubicBezTo>
                  <a:pt x="4130956" y="1646551"/>
                  <a:pt x="4131213" y="1646020"/>
                  <a:pt x="4131217" y="1645918"/>
                </a:cubicBezTo>
                <a:cubicBezTo>
                  <a:pt x="4130725" y="1644672"/>
                  <a:pt x="4129806" y="1643173"/>
                  <a:pt x="4128459" y="1641418"/>
                </a:cubicBezTo>
                <a:cubicBezTo>
                  <a:pt x="4127114" y="1639661"/>
                  <a:pt x="4125435" y="1639136"/>
                  <a:pt x="4123424" y="1639839"/>
                </a:cubicBezTo>
                <a:close/>
                <a:moveTo>
                  <a:pt x="4823930" y="1204113"/>
                </a:moveTo>
                <a:cubicBezTo>
                  <a:pt x="4824462" y="1205339"/>
                  <a:pt x="4825299" y="1206878"/>
                  <a:pt x="4826437" y="1208732"/>
                </a:cubicBezTo>
                <a:cubicBezTo>
                  <a:pt x="4827573" y="1210587"/>
                  <a:pt x="4828672" y="1211389"/>
                  <a:pt x="4829726" y="1211143"/>
                </a:cubicBezTo>
                <a:cubicBezTo>
                  <a:pt x="4830604" y="1210520"/>
                  <a:pt x="4830868" y="1209578"/>
                  <a:pt x="4830521" y="1208316"/>
                </a:cubicBezTo>
                <a:cubicBezTo>
                  <a:pt x="4830175" y="1207052"/>
                  <a:pt x="4829940" y="1206349"/>
                  <a:pt x="4829821" y="1206202"/>
                </a:cubicBezTo>
                <a:cubicBezTo>
                  <a:pt x="4828379" y="1204034"/>
                  <a:pt x="4826416" y="1203336"/>
                  <a:pt x="4823930" y="1204113"/>
                </a:cubicBezTo>
                <a:close/>
                <a:moveTo>
                  <a:pt x="3976493" y="1686214"/>
                </a:moveTo>
                <a:lnTo>
                  <a:pt x="3974443" y="1695574"/>
                </a:lnTo>
                <a:cubicBezTo>
                  <a:pt x="3977842" y="1701958"/>
                  <a:pt x="3978101" y="1707854"/>
                  <a:pt x="3975217" y="1713254"/>
                </a:cubicBezTo>
                <a:lnTo>
                  <a:pt x="3974563" y="1720961"/>
                </a:lnTo>
                <a:lnTo>
                  <a:pt x="3978751" y="1711209"/>
                </a:lnTo>
                <a:lnTo>
                  <a:pt x="3979984" y="1698384"/>
                </a:lnTo>
                <a:cubicBezTo>
                  <a:pt x="3979117" y="1696350"/>
                  <a:pt x="3978499" y="1694196"/>
                  <a:pt x="3978130" y="1691925"/>
                </a:cubicBezTo>
                <a:close/>
                <a:moveTo>
                  <a:pt x="3885951" y="1723500"/>
                </a:moveTo>
                <a:lnTo>
                  <a:pt x="3875754" y="1752254"/>
                </a:lnTo>
                <a:cubicBezTo>
                  <a:pt x="3870167" y="1757007"/>
                  <a:pt x="3864506" y="1762253"/>
                  <a:pt x="3858775" y="1767991"/>
                </a:cubicBezTo>
                <a:cubicBezTo>
                  <a:pt x="3853044" y="1773730"/>
                  <a:pt x="3850569" y="1780519"/>
                  <a:pt x="3851346" y="1788356"/>
                </a:cubicBezTo>
                <a:lnTo>
                  <a:pt x="3830738" y="1832442"/>
                </a:lnTo>
                <a:lnTo>
                  <a:pt x="3836346" y="1849350"/>
                </a:lnTo>
                <a:cubicBezTo>
                  <a:pt x="3835926" y="1850928"/>
                  <a:pt x="3835439" y="1852690"/>
                  <a:pt x="3834887" y="1854635"/>
                </a:cubicBezTo>
                <a:cubicBezTo>
                  <a:pt x="3834336" y="1856580"/>
                  <a:pt x="3833112" y="1858080"/>
                  <a:pt x="3831217" y="1859137"/>
                </a:cubicBezTo>
                <a:lnTo>
                  <a:pt x="3827228" y="1861037"/>
                </a:lnTo>
                <a:lnTo>
                  <a:pt x="3834914" y="1863316"/>
                </a:lnTo>
                <a:lnTo>
                  <a:pt x="3840044" y="1850162"/>
                </a:lnTo>
                <a:cubicBezTo>
                  <a:pt x="3838580" y="1847085"/>
                  <a:pt x="3837492" y="1843525"/>
                  <a:pt x="3836789" y="1839474"/>
                </a:cubicBezTo>
                <a:cubicBezTo>
                  <a:pt x="3836082" y="1835426"/>
                  <a:pt x="3835994" y="1831388"/>
                  <a:pt x="3836526" y="1827362"/>
                </a:cubicBezTo>
                <a:lnTo>
                  <a:pt x="3846687" y="1812731"/>
                </a:lnTo>
                <a:cubicBezTo>
                  <a:pt x="3857647" y="1809192"/>
                  <a:pt x="3865318" y="1806455"/>
                  <a:pt x="3869700" y="1804520"/>
                </a:cubicBezTo>
                <a:cubicBezTo>
                  <a:pt x="3874081" y="1802587"/>
                  <a:pt x="3875244" y="1791324"/>
                  <a:pt x="3873186" y="1770736"/>
                </a:cubicBezTo>
                <a:cubicBezTo>
                  <a:pt x="3877094" y="1757961"/>
                  <a:pt x="3880884" y="1744938"/>
                  <a:pt x="3884555" y="1731665"/>
                </a:cubicBezTo>
                <a:close/>
                <a:moveTo>
                  <a:pt x="3818460" y="1698777"/>
                </a:moveTo>
                <a:cubicBezTo>
                  <a:pt x="3822135" y="1698252"/>
                  <a:pt x="3825923" y="1698282"/>
                  <a:pt x="3829824" y="1698872"/>
                </a:cubicBezTo>
                <a:cubicBezTo>
                  <a:pt x="3833726" y="1699461"/>
                  <a:pt x="3836493" y="1701202"/>
                  <a:pt x="3838126" y="1704095"/>
                </a:cubicBezTo>
                <a:cubicBezTo>
                  <a:pt x="3838912" y="1706066"/>
                  <a:pt x="3838719" y="1707586"/>
                  <a:pt x="3837543" y="1708656"/>
                </a:cubicBezTo>
                <a:cubicBezTo>
                  <a:pt x="3836372" y="1709724"/>
                  <a:pt x="3835202" y="1710485"/>
                  <a:pt x="3834041" y="1710936"/>
                </a:cubicBezTo>
                <a:cubicBezTo>
                  <a:pt x="3832362" y="1711584"/>
                  <a:pt x="3828763" y="1712380"/>
                  <a:pt x="3823247" y="1713325"/>
                </a:cubicBezTo>
                <a:cubicBezTo>
                  <a:pt x="3817731" y="1714270"/>
                  <a:pt x="3814396" y="1714330"/>
                  <a:pt x="3813238" y="1713505"/>
                </a:cubicBezTo>
                <a:close/>
                <a:moveTo>
                  <a:pt x="3007415" y="2183578"/>
                </a:moveTo>
                <a:cubicBezTo>
                  <a:pt x="3007946" y="2184804"/>
                  <a:pt x="3008782" y="2186343"/>
                  <a:pt x="3009920" y="2188198"/>
                </a:cubicBezTo>
                <a:cubicBezTo>
                  <a:pt x="3011058" y="2190052"/>
                  <a:pt x="3012157" y="2190854"/>
                  <a:pt x="3013211" y="2190608"/>
                </a:cubicBezTo>
                <a:cubicBezTo>
                  <a:pt x="3014087" y="2189986"/>
                  <a:pt x="3014352" y="2189044"/>
                  <a:pt x="3014006" y="2187781"/>
                </a:cubicBezTo>
                <a:cubicBezTo>
                  <a:pt x="3013659" y="2186518"/>
                  <a:pt x="3013425" y="2185814"/>
                  <a:pt x="3013305" y="2185668"/>
                </a:cubicBezTo>
                <a:cubicBezTo>
                  <a:pt x="3011863" y="2183499"/>
                  <a:pt x="3009900" y="2182802"/>
                  <a:pt x="3007415" y="2183578"/>
                </a:cubicBezTo>
                <a:close/>
                <a:moveTo>
                  <a:pt x="4861146" y="1066452"/>
                </a:moveTo>
                <a:cubicBezTo>
                  <a:pt x="4864822" y="1065924"/>
                  <a:pt x="4868610" y="1065955"/>
                  <a:pt x="4872510" y="1066545"/>
                </a:cubicBezTo>
                <a:cubicBezTo>
                  <a:pt x="4876412" y="1067134"/>
                  <a:pt x="4879178" y="1068876"/>
                  <a:pt x="4880812" y="1071767"/>
                </a:cubicBezTo>
                <a:cubicBezTo>
                  <a:pt x="4881598" y="1073739"/>
                  <a:pt x="4881404" y="1075259"/>
                  <a:pt x="4880231" y="1076328"/>
                </a:cubicBezTo>
                <a:cubicBezTo>
                  <a:pt x="4879057" y="1077397"/>
                  <a:pt x="4877890" y="1078158"/>
                  <a:pt x="4876729" y="1078609"/>
                </a:cubicBezTo>
                <a:cubicBezTo>
                  <a:pt x="4875048" y="1079257"/>
                  <a:pt x="4871450" y="1080053"/>
                  <a:pt x="4865934" y="1080998"/>
                </a:cubicBezTo>
                <a:cubicBezTo>
                  <a:pt x="4860417" y="1081943"/>
                  <a:pt x="4857083" y="1082001"/>
                  <a:pt x="4855923" y="1081179"/>
                </a:cubicBezTo>
                <a:close/>
                <a:moveTo>
                  <a:pt x="5022637" y="940883"/>
                </a:moveTo>
                <a:cubicBezTo>
                  <a:pt x="5024822" y="945145"/>
                  <a:pt x="5026131" y="949823"/>
                  <a:pt x="5026570" y="954918"/>
                </a:cubicBezTo>
                <a:cubicBezTo>
                  <a:pt x="5027008" y="960013"/>
                  <a:pt x="5024876" y="963883"/>
                  <a:pt x="5020172" y="966533"/>
                </a:cubicBezTo>
                <a:cubicBezTo>
                  <a:pt x="5017987" y="962270"/>
                  <a:pt x="5016676" y="957592"/>
                  <a:pt x="5016238" y="952498"/>
                </a:cubicBezTo>
                <a:cubicBezTo>
                  <a:pt x="5015798" y="947404"/>
                  <a:pt x="5017933" y="943532"/>
                  <a:pt x="5022637" y="940883"/>
                </a:cubicBezTo>
                <a:close/>
                <a:moveTo>
                  <a:pt x="4780205" y="1060956"/>
                </a:moveTo>
                <a:lnTo>
                  <a:pt x="4777834" y="1081666"/>
                </a:lnTo>
                <a:cubicBezTo>
                  <a:pt x="4781761" y="1074492"/>
                  <a:pt x="4783216" y="1067273"/>
                  <a:pt x="4782201" y="1060005"/>
                </a:cubicBezTo>
                <a:close/>
                <a:moveTo>
                  <a:pt x="3026925" y="2099085"/>
                </a:moveTo>
                <a:lnTo>
                  <a:pt x="3026649" y="2101294"/>
                </a:lnTo>
                <a:cubicBezTo>
                  <a:pt x="3024301" y="2128366"/>
                  <a:pt x="3021626" y="2149936"/>
                  <a:pt x="3018623" y="2166001"/>
                </a:cubicBezTo>
                <a:lnTo>
                  <a:pt x="3029169" y="2183005"/>
                </a:lnTo>
                <a:lnTo>
                  <a:pt x="3019957" y="2199632"/>
                </a:lnTo>
                <a:lnTo>
                  <a:pt x="3019675" y="2214451"/>
                </a:lnTo>
                <a:cubicBezTo>
                  <a:pt x="3024274" y="2197881"/>
                  <a:pt x="3031076" y="2182404"/>
                  <a:pt x="3040079" y="2168017"/>
                </a:cubicBezTo>
                <a:lnTo>
                  <a:pt x="3059278" y="2138545"/>
                </a:lnTo>
                <a:lnTo>
                  <a:pt x="3059185" y="2137088"/>
                </a:lnTo>
                <a:cubicBezTo>
                  <a:pt x="3061445" y="2130912"/>
                  <a:pt x="3062979" y="2123858"/>
                  <a:pt x="3063789" y="2115926"/>
                </a:cubicBezTo>
                <a:cubicBezTo>
                  <a:pt x="3064600" y="2107993"/>
                  <a:pt x="3063664" y="2100892"/>
                  <a:pt x="3060982" y="2094623"/>
                </a:cubicBezTo>
                <a:cubicBezTo>
                  <a:pt x="3060362" y="2093644"/>
                  <a:pt x="3059178" y="2093086"/>
                  <a:pt x="3057432" y="2092948"/>
                </a:cubicBezTo>
                <a:cubicBezTo>
                  <a:pt x="3055684" y="2092811"/>
                  <a:pt x="3054241" y="2092991"/>
                  <a:pt x="3053098" y="2093484"/>
                </a:cubicBezTo>
                <a:close/>
                <a:moveTo>
                  <a:pt x="4324558" y="1198910"/>
                </a:moveTo>
                <a:cubicBezTo>
                  <a:pt x="4326741" y="1203174"/>
                  <a:pt x="4328054" y="1207850"/>
                  <a:pt x="4328489" y="1212946"/>
                </a:cubicBezTo>
                <a:cubicBezTo>
                  <a:pt x="4328929" y="1218040"/>
                  <a:pt x="4326798" y="1221911"/>
                  <a:pt x="4322093" y="1224560"/>
                </a:cubicBezTo>
                <a:cubicBezTo>
                  <a:pt x="4319909" y="1220297"/>
                  <a:pt x="4318596" y="1215619"/>
                  <a:pt x="4318159" y="1210525"/>
                </a:cubicBezTo>
                <a:cubicBezTo>
                  <a:pt x="4317722" y="1205430"/>
                  <a:pt x="4319854" y="1201559"/>
                  <a:pt x="4324558" y="1198910"/>
                </a:cubicBezTo>
                <a:close/>
                <a:moveTo>
                  <a:pt x="425540" y="3509102"/>
                </a:moveTo>
                <a:cubicBezTo>
                  <a:pt x="424438" y="3509677"/>
                  <a:pt x="423388" y="3510687"/>
                  <a:pt x="422393" y="3512131"/>
                </a:cubicBezTo>
                <a:cubicBezTo>
                  <a:pt x="421397" y="3513573"/>
                  <a:pt x="421085" y="3514844"/>
                  <a:pt x="421456" y="3515942"/>
                </a:cubicBezTo>
                <a:cubicBezTo>
                  <a:pt x="423153" y="3518755"/>
                  <a:pt x="426055" y="3519922"/>
                  <a:pt x="430160" y="3519444"/>
                </a:cubicBezTo>
                <a:cubicBezTo>
                  <a:pt x="434267" y="3518966"/>
                  <a:pt x="437952" y="3517924"/>
                  <a:pt x="441216" y="3516319"/>
                </a:cubicBezTo>
                <a:lnTo>
                  <a:pt x="449196" y="3512518"/>
                </a:lnTo>
                <a:lnTo>
                  <a:pt x="478835" y="3513082"/>
                </a:lnTo>
                <a:cubicBezTo>
                  <a:pt x="480060" y="3512550"/>
                  <a:pt x="481600" y="3511715"/>
                  <a:pt x="483455" y="3510575"/>
                </a:cubicBezTo>
                <a:cubicBezTo>
                  <a:pt x="485308" y="3509438"/>
                  <a:pt x="486112" y="3508340"/>
                  <a:pt x="485865" y="3507285"/>
                </a:cubicBezTo>
                <a:cubicBezTo>
                  <a:pt x="482187" y="3503633"/>
                  <a:pt x="472655" y="3502463"/>
                  <a:pt x="457269" y="3503776"/>
                </a:cubicBezTo>
                <a:cubicBezTo>
                  <a:pt x="441883" y="3505089"/>
                  <a:pt x="431306" y="3506864"/>
                  <a:pt x="425540" y="3509102"/>
                </a:cubicBezTo>
                <a:close/>
                <a:moveTo>
                  <a:pt x="3810153" y="1460426"/>
                </a:moveTo>
                <a:lnTo>
                  <a:pt x="3826969" y="1459757"/>
                </a:lnTo>
                <a:cubicBezTo>
                  <a:pt x="3827249" y="1461307"/>
                  <a:pt x="3826809" y="1464881"/>
                  <a:pt x="3825653" y="1470481"/>
                </a:cubicBezTo>
                <a:cubicBezTo>
                  <a:pt x="3824496" y="1476080"/>
                  <a:pt x="3823796" y="1480391"/>
                  <a:pt x="3823554" y="1483413"/>
                </a:cubicBezTo>
                <a:cubicBezTo>
                  <a:pt x="3820874" y="1483465"/>
                  <a:pt x="3818085" y="1482958"/>
                  <a:pt x="3815182" y="1481894"/>
                </a:cubicBezTo>
                <a:cubicBezTo>
                  <a:pt x="3812277" y="1480830"/>
                  <a:pt x="3810508" y="1478614"/>
                  <a:pt x="3809872" y="1475245"/>
                </a:cubicBezTo>
                <a:cubicBezTo>
                  <a:pt x="3807386" y="1476022"/>
                  <a:pt x="3805423" y="1475325"/>
                  <a:pt x="3803981" y="1473156"/>
                </a:cubicBezTo>
                <a:cubicBezTo>
                  <a:pt x="3803217" y="1471123"/>
                  <a:pt x="3803627" y="1468990"/>
                  <a:pt x="3805216" y="1466755"/>
                </a:cubicBezTo>
                <a:cubicBezTo>
                  <a:pt x="3806802" y="1464520"/>
                  <a:pt x="3808449" y="1462410"/>
                  <a:pt x="3810153" y="1460426"/>
                </a:cubicBezTo>
                <a:close/>
                <a:moveTo>
                  <a:pt x="4852841" y="828098"/>
                </a:moveTo>
                <a:lnTo>
                  <a:pt x="4869655" y="827430"/>
                </a:lnTo>
                <a:cubicBezTo>
                  <a:pt x="4869934" y="828981"/>
                  <a:pt x="4869496" y="832554"/>
                  <a:pt x="4868338" y="838153"/>
                </a:cubicBezTo>
                <a:cubicBezTo>
                  <a:pt x="4867182" y="843753"/>
                  <a:pt x="4866481" y="848064"/>
                  <a:pt x="4866239" y="851086"/>
                </a:cubicBezTo>
                <a:cubicBezTo>
                  <a:pt x="4863561" y="851138"/>
                  <a:pt x="4860770" y="850632"/>
                  <a:pt x="4857867" y="849567"/>
                </a:cubicBezTo>
                <a:cubicBezTo>
                  <a:pt x="4854964" y="848504"/>
                  <a:pt x="4853193" y="846287"/>
                  <a:pt x="4852557" y="842919"/>
                </a:cubicBezTo>
                <a:cubicBezTo>
                  <a:pt x="4850072" y="843695"/>
                  <a:pt x="4848107" y="842999"/>
                  <a:pt x="4846667" y="840828"/>
                </a:cubicBezTo>
                <a:cubicBezTo>
                  <a:pt x="4845902" y="838797"/>
                  <a:pt x="4846314" y="836664"/>
                  <a:pt x="4847900" y="834430"/>
                </a:cubicBezTo>
                <a:cubicBezTo>
                  <a:pt x="4849486" y="832194"/>
                  <a:pt x="4851134" y="830084"/>
                  <a:pt x="4852841" y="828098"/>
                </a:cubicBezTo>
                <a:close/>
                <a:moveTo>
                  <a:pt x="3975519" y="1327923"/>
                </a:moveTo>
                <a:cubicBezTo>
                  <a:pt x="3977701" y="1332187"/>
                  <a:pt x="3979013" y="1336865"/>
                  <a:pt x="3979450" y="1341960"/>
                </a:cubicBezTo>
                <a:cubicBezTo>
                  <a:pt x="3979890" y="1347053"/>
                  <a:pt x="3977757" y="1350926"/>
                  <a:pt x="3973054" y="1353573"/>
                </a:cubicBezTo>
                <a:cubicBezTo>
                  <a:pt x="3970869" y="1349310"/>
                  <a:pt x="3969557" y="1344634"/>
                  <a:pt x="3969120" y="1339539"/>
                </a:cubicBezTo>
                <a:cubicBezTo>
                  <a:pt x="3968682" y="1334444"/>
                  <a:pt x="3970814" y="1330573"/>
                  <a:pt x="3975519" y="1327923"/>
                </a:cubicBezTo>
                <a:close/>
                <a:moveTo>
                  <a:pt x="338040" y="3484702"/>
                </a:moveTo>
                <a:cubicBezTo>
                  <a:pt x="341103" y="3488240"/>
                  <a:pt x="345169" y="3490995"/>
                  <a:pt x="350238" y="3492964"/>
                </a:cubicBezTo>
                <a:cubicBezTo>
                  <a:pt x="355306" y="3494935"/>
                  <a:pt x="360394" y="3495980"/>
                  <a:pt x="365498" y="3496097"/>
                </a:cubicBezTo>
                <a:cubicBezTo>
                  <a:pt x="368175" y="3502572"/>
                  <a:pt x="372419" y="3504630"/>
                  <a:pt x="378229" y="3502270"/>
                </a:cubicBezTo>
                <a:lnTo>
                  <a:pt x="385257" y="3496474"/>
                </a:lnTo>
                <a:cubicBezTo>
                  <a:pt x="379713" y="3497789"/>
                  <a:pt x="374699" y="3497323"/>
                  <a:pt x="370212" y="3495075"/>
                </a:cubicBezTo>
                <a:cubicBezTo>
                  <a:pt x="365724" y="3492828"/>
                  <a:pt x="362252" y="3489179"/>
                  <a:pt x="359795" y="3484128"/>
                </a:cubicBezTo>
                <a:close/>
                <a:moveTo>
                  <a:pt x="4757079" y="822320"/>
                </a:moveTo>
                <a:lnTo>
                  <a:pt x="4758029" y="824316"/>
                </a:lnTo>
                <a:cubicBezTo>
                  <a:pt x="4759930" y="828305"/>
                  <a:pt x="4762875" y="829349"/>
                  <a:pt x="4766866" y="827448"/>
                </a:cubicBezTo>
                <a:lnTo>
                  <a:pt x="4765914" y="825454"/>
                </a:lnTo>
                <a:cubicBezTo>
                  <a:pt x="4764840" y="823519"/>
                  <a:pt x="4763378" y="822379"/>
                  <a:pt x="4761532" y="822035"/>
                </a:cubicBezTo>
                <a:cubicBezTo>
                  <a:pt x="4759685" y="821691"/>
                  <a:pt x="4758201" y="821786"/>
                  <a:pt x="4757079" y="822320"/>
                </a:cubicBezTo>
                <a:close/>
                <a:moveTo>
                  <a:pt x="3717621" y="1440871"/>
                </a:moveTo>
                <a:lnTo>
                  <a:pt x="3718865" y="1442206"/>
                </a:lnTo>
                <a:lnTo>
                  <a:pt x="3720533" y="1439484"/>
                </a:lnTo>
                <a:close/>
                <a:moveTo>
                  <a:pt x="328444" y="3469693"/>
                </a:moveTo>
                <a:cubicBezTo>
                  <a:pt x="327444" y="3470272"/>
                  <a:pt x="326688" y="3471040"/>
                  <a:pt x="326175" y="3471998"/>
                </a:cubicBezTo>
                <a:cubicBezTo>
                  <a:pt x="325663" y="3472956"/>
                  <a:pt x="325406" y="3473486"/>
                  <a:pt x="325404" y="3473589"/>
                </a:cubicBezTo>
                <a:cubicBezTo>
                  <a:pt x="325980" y="3474692"/>
                  <a:pt x="326989" y="3475741"/>
                  <a:pt x="328433" y="3476735"/>
                </a:cubicBezTo>
                <a:cubicBezTo>
                  <a:pt x="329875" y="3477731"/>
                  <a:pt x="331146" y="3478043"/>
                  <a:pt x="332245" y="3477673"/>
                </a:cubicBezTo>
                <a:cubicBezTo>
                  <a:pt x="333748" y="3476548"/>
                  <a:pt x="333779" y="3474902"/>
                  <a:pt x="332339" y="3472733"/>
                </a:cubicBezTo>
                <a:cubicBezTo>
                  <a:pt x="331561" y="3470248"/>
                  <a:pt x="330264" y="3469234"/>
                  <a:pt x="328444" y="3469693"/>
                </a:cubicBezTo>
                <a:close/>
                <a:moveTo>
                  <a:pt x="4760307" y="808545"/>
                </a:moveTo>
                <a:cubicBezTo>
                  <a:pt x="4760880" y="809750"/>
                  <a:pt x="4762133" y="811091"/>
                  <a:pt x="4764060" y="812569"/>
                </a:cubicBezTo>
                <a:cubicBezTo>
                  <a:pt x="4765987" y="814047"/>
                  <a:pt x="4767999" y="814416"/>
                  <a:pt x="4770092" y="813673"/>
                </a:cubicBezTo>
                <a:cubicBezTo>
                  <a:pt x="4770989" y="813093"/>
                  <a:pt x="4771214" y="812068"/>
                  <a:pt x="4770769" y="810598"/>
                </a:cubicBezTo>
                <a:cubicBezTo>
                  <a:pt x="4770324" y="809126"/>
                  <a:pt x="4769813" y="807841"/>
                  <a:pt x="4769237" y="806738"/>
                </a:cubicBezTo>
                <a:cubicBezTo>
                  <a:pt x="4768113" y="805234"/>
                  <a:pt x="4766465" y="805203"/>
                  <a:pt x="4764297" y="806645"/>
                </a:cubicBezTo>
                <a:close/>
                <a:moveTo>
                  <a:pt x="3735855" y="1403972"/>
                </a:moveTo>
                <a:lnTo>
                  <a:pt x="3731105" y="1407524"/>
                </a:lnTo>
                <a:cubicBezTo>
                  <a:pt x="3731208" y="1412880"/>
                  <a:pt x="3730482" y="1416489"/>
                  <a:pt x="3728921" y="1418355"/>
                </a:cubicBezTo>
                <a:lnTo>
                  <a:pt x="3727290" y="1426452"/>
                </a:lnTo>
                <a:lnTo>
                  <a:pt x="3734402" y="1408808"/>
                </a:lnTo>
                <a:close/>
                <a:moveTo>
                  <a:pt x="4783954" y="760566"/>
                </a:moveTo>
                <a:cubicBezTo>
                  <a:pt x="4782972" y="761186"/>
                  <a:pt x="4782414" y="762370"/>
                  <a:pt x="4782277" y="764117"/>
                </a:cubicBezTo>
                <a:cubicBezTo>
                  <a:pt x="4782143" y="765864"/>
                  <a:pt x="4782321" y="767310"/>
                  <a:pt x="4782815" y="768450"/>
                </a:cubicBezTo>
                <a:lnTo>
                  <a:pt x="4773790" y="775199"/>
                </a:lnTo>
                <a:cubicBezTo>
                  <a:pt x="4773895" y="780552"/>
                  <a:pt x="4773167" y="784163"/>
                  <a:pt x="4771609" y="786027"/>
                </a:cubicBezTo>
                <a:cubicBezTo>
                  <a:pt x="4770047" y="787893"/>
                  <a:pt x="4769320" y="791503"/>
                  <a:pt x="4769422" y="796858"/>
                </a:cubicBezTo>
                <a:lnTo>
                  <a:pt x="4780538" y="784221"/>
                </a:lnTo>
                <a:cubicBezTo>
                  <a:pt x="4785221" y="783774"/>
                  <a:pt x="4787538" y="780937"/>
                  <a:pt x="4787496" y="775706"/>
                </a:cubicBezTo>
                <a:cubicBezTo>
                  <a:pt x="4787450" y="770475"/>
                  <a:pt x="4786587" y="766093"/>
                  <a:pt x="4784902" y="762561"/>
                </a:cubicBezTo>
                <a:close/>
                <a:moveTo>
                  <a:pt x="3740011" y="1367281"/>
                </a:moveTo>
                <a:cubicBezTo>
                  <a:pt x="3736944" y="1369406"/>
                  <a:pt x="3734506" y="1374135"/>
                  <a:pt x="3732699" y="1381472"/>
                </a:cubicBezTo>
                <a:lnTo>
                  <a:pt x="3731544" y="1390598"/>
                </a:lnTo>
                <a:lnTo>
                  <a:pt x="3738511" y="1381967"/>
                </a:lnTo>
                <a:cubicBezTo>
                  <a:pt x="3738642" y="1379356"/>
                  <a:pt x="3739516" y="1376696"/>
                  <a:pt x="3741133" y="1373987"/>
                </a:cubicBezTo>
                <a:lnTo>
                  <a:pt x="3742673" y="1372404"/>
                </a:lnTo>
                <a:lnTo>
                  <a:pt x="3742958" y="1368325"/>
                </a:lnTo>
                <a:cubicBezTo>
                  <a:pt x="3742959" y="1368222"/>
                  <a:pt x="3742715" y="1367930"/>
                  <a:pt x="3742232" y="1367445"/>
                </a:cubicBezTo>
                <a:cubicBezTo>
                  <a:pt x="3741747" y="1366962"/>
                  <a:pt x="3741006" y="1366908"/>
                  <a:pt x="3740011" y="1367281"/>
                </a:cubicBezTo>
                <a:close/>
                <a:moveTo>
                  <a:pt x="216809" y="3415184"/>
                </a:moveTo>
                <a:cubicBezTo>
                  <a:pt x="215828" y="3415803"/>
                  <a:pt x="215270" y="3416987"/>
                  <a:pt x="215134" y="3418734"/>
                </a:cubicBezTo>
                <a:cubicBezTo>
                  <a:pt x="214999" y="3420482"/>
                  <a:pt x="215176" y="3421926"/>
                  <a:pt x="215670" y="3423069"/>
                </a:cubicBezTo>
                <a:cubicBezTo>
                  <a:pt x="218029" y="3428879"/>
                  <a:pt x="221957" y="3430271"/>
                  <a:pt x="227450" y="3427246"/>
                </a:cubicBezTo>
                <a:lnTo>
                  <a:pt x="236381" y="3425440"/>
                </a:lnTo>
                <a:lnTo>
                  <a:pt x="224600" y="3421262"/>
                </a:lnTo>
                <a:cubicBezTo>
                  <a:pt x="224108" y="3420017"/>
                  <a:pt x="223190" y="3418518"/>
                  <a:pt x="221845" y="3416761"/>
                </a:cubicBezTo>
                <a:cubicBezTo>
                  <a:pt x="220499" y="3415007"/>
                  <a:pt x="218818" y="3414480"/>
                  <a:pt x="216809" y="3415184"/>
                </a:cubicBezTo>
                <a:close/>
                <a:moveTo>
                  <a:pt x="3813426" y="1249088"/>
                </a:moveTo>
                <a:lnTo>
                  <a:pt x="3815327" y="1253078"/>
                </a:lnTo>
                <a:lnTo>
                  <a:pt x="3817866" y="1255266"/>
                </a:lnTo>
                <a:lnTo>
                  <a:pt x="3818894" y="1253353"/>
                </a:lnTo>
                <a:close/>
                <a:moveTo>
                  <a:pt x="2906744" y="1786280"/>
                </a:moveTo>
                <a:cubicBezTo>
                  <a:pt x="2908477" y="1790452"/>
                  <a:pt x="2910478" y="1793579"/>
                  <a:pt x="2912744" y="1795660"/>
                </a:cubicBezTo>
                <a:lnTo>
                  <a:pt x="2918437" y="1795570"/>
                </a:lnTo>
                <a:lnTo>
                  <a:pt x="2918701" y="1795067"/>
                </a:lnTo>
                <a:lnTo>
                  <a:pt x="2924340" y="1788439"/>
                </a:lnTo>
                <a:close/>
                <a:moveTo>
                  <a:pt x="3016748" y="1699153"/>
                </a:moveTo>
                <a:lnTo>
                  <a:pt x="3014552" y="1705348"/>
                </a:lnTo>
                <a:lnTo>
                  <a:pt x="3018382" y="1699340"/>
                </a:lnTo>
                <a:close/>
                <a:moveTo>
                  <a:pt x="1699146" y="2447170"/>
                </a:moveTo>
                <a:lnTo>
                  <a:pt x="1697991" y="2450612"/>
                </a:lnTo>
                <a:lnTo>
                  <a:pt x="1701501" y="2456102"/>
                </a:lnTo>
                <a:lnTo>
                  <a:pt x="1706249" y="2456027"/>
                </a:lnTo>
                <a:lnTo>
                  <a:pt x="1710440" y="2448554"/>
                </a:lnTo>
                <a:close/>
                <a:moveTo>
                  <a:pt x="3044341" y="1635518"/>
                </a:moveTo>
                <a:lnTo>
                  <a:pt x="3036486" y="1643500"/>
                </a:lnTo>
                <a:lnTo>
                  <a:pt x="3035432" y="1646468"/>
                </a:lnTo>
                <a:lnTo>
                  <a:pt x="3035921" y="1646419"/>
                </a:lnTo>
                <a:cubicBezTo>
                  <a:pt x="3038875" y="1644806"/>
                  <a:pt x="3041230" y="1642257"/>
                  <a:pt x="3042984" y="1638770"/>
                </a:cubicBezTo>
                <a:close/>
                <a:moveTo>
                  <a:pt x="1797993" y="2358734"/>
                </a:moveTo>
                <a:lnTo>
                  <a:pt x="1805690" y="2369752"/>
                </a:lnTo>
                <a:lnTo>
                  <a:pt x="1818704" y="2361104"/>
                </a:lnTo>
                <a:close/>
                <a:moveTo>
                  <a:pt x="161218" y="3324184"/>
                </a:moveTo>
                <a:cubicBezTo>
                  <a:pt x="159406" y="3325301"/>
                  <a:pt x="158756" y="3326936"/>
                  <a:pt x="159272" y="3329087"/>
                </a:cubicBezTo>
                <a:cubicBezTo>
                  <a:pt x="159787" y="3331239"/>
                  <a:pt x="160373" y="3332897"/>
                  <a:pt x="161030" y="3334063"/>
                </a:cubicBezTo>
                <a:cubicBezTo>
                  <a:pt x="163555" y="3338723"/>
                  <a:pt x="166413" y="3342155"/>
                  <a:pt x="169606" y="3344357"/>
                </a:cubicBezTo>
                <a:cubicBezTo>
                  <a:pt x="172795" y="3346559"/>
                  <a:pt x="175417" y="3349492"/>
                  <a:pt x="177468" y="3353155"/>
                </a:cubicBezTo>
                <a:cubicBezTo>
                  <a:pt x="176224" y="3353646"/>
                  <a:pt x="174723" y="3354565"/>
                  <a:pt x="172967" y="3355911"/>
                </a:cubicBezTo>
                <a:cubicBezTo>
                  <a:pt x="171212" y="3357258"/>
                  <a:pt x="170686" y="3358935"/>
                  <a:pt x="171389" y="3360947"/>
                </a:cubicBezTo>
                <a:cubicBezTo>
                  <a:pt x="172962" y="3363818"/>
                  <a:pt x="175352" y="3365840"/>
                  <a:pt x="178563" y="3367013"/>
                </a:cubicBezTo>
                <a:cubicBezTo>
                  <a:pt x="181774" y="3368186"/>
                  <a:pt x="184925" y="3369234"/>
                  <a:pt x="188017" y="3370158"/>
                </a:cubicBezTo>
                <a:cubicBezTo>
                  <a:pt x="187570" y="3375215"/>
                  <a:pt x="188632" y="3382154"/>
                  <a:pt x="191201" y="3390975"/>
                </a:cubicBezTo>
                <a:cubicBezTo>
                  <a:pt x="193773" y="3399795"/>
                  <a:pt x="197114" y="3403813"/>
                  <a:pt x="201226" y="3403026"/>
                </a:cubicBezTo>
                <a:cubicBezTo>
                  <a:pt x="202873" y="3400916"/>
                  <a:pt x="202738" y="3395065"/>
                  <a:pt x="200820" y="3385475"/>
                </a:cubicBezTo>
                <a:cubicBezTo>
                  <a:pt x="198901" y="3375884"/>
                  <a:pt x="197295" y="3369512"/>
                  <a:pt x="195995" y="3366357"/>
                </a:cubicBezTo>
                <a:cubicBezTo>
                  <a:pt x="192077" y="3365623"/>
                  <a:pt x="188608" y="3363910"/>
                  <a:pt x="185592" y="3361217"/>
                </a:cubicBezTo>
                <a:cubicBezTo>
                  <a:pt x="182574" y="3358524"/>
                  <a:pt x="179866" y="3355836"/>
                  <a:pt x="177468" y="3353155"/>
                </a:cubicBezTo>
                <a:cubicBezTo>
                  <a:pt x="180776" y="3350254"/>
                  <a:pt x="182232" y="3347316"/>
                  <a:pt x="181836" y="3344344"/>
                </a:cubicBezTo>
                <a:cubicBezTo>
                  <a:pt x="181440" y="3341371"/>
                  <a:pt x="180426" y="3338386"/>
                  <a:pt x="178794" y="3335390"/>
                </a:cubicBezTo>
                <a:lnTo>
                  <a:pt x="174993" y="3327411"/>
                </a:lnTo>
                <a:cubicBezTo>
                  <a:pt x="172965" y="3325828"/>
                  <a:pt x="170680" y="3324672"/>
                  <a:pt x="168141" y="3323945"/>
                </a:cubicBezTo>
                <a:cubicBezTo>
                  <a:pt x="165602" y="3323216"/>
                  <a:pt x="163294" y="3323296"/>
                  <a:pt x="161218" y="3324184"/>
                </a:cubicBezTo>
                <a:close/>
                <a:moveTo>
                  <a:pt x="149624" y="3310125"/>
                </a:moveTo>
                <a:lnTo>
                  <a:pt x="150575" y="3312120"/>
                </a:lnTo>
                <a:cubicBezTo>
                  <a:pt x="151070" y="3313263"/>
                  <a:pt x="151745" y="3314469"/>
                  <a:pt x="152607" y="3315742"/>
                </a:cubicBezTo>
                <a:cubicBezTo>
                  <a:pt x="153468" y="3317014"/>
                  <a:pt x="154407" y="3317485"/>
                  <a:pt x="155421" y="3317154"/>
                </a:cubicBezTo>
                <a:lnTo>
                  <a:pt x="159412" y="3315253"/>
                </a:lnTo>
                <a:cubicBezTo>
                  <a:pt x="158837" y="3314048"/>
                  <a:pt x="157586" y="3312706"/>
                  <a:pt x="155658" y="3311229"/>
                </a:cubicBezTo>
                <a:cubicBezTo>
                  <a:pt x="153730" y="3309750"/>
                  <a:pt x="151719" y="3309383"/>
                  <a:pt x="149624" y="3310125"/>
                </a:cubicBezTo>
                <a:close/>
                <a:moveTo>
                  <a:pt x="1786263" y="2321142"/>
                </a:moveTo>
                <a:lnTo>
                  <a:pt x="1781140" y="2331710"/>
                </a:lnTo>
                <a:lnTo>
                  <a:pt x="1778692" y="2334190"/>
                </a:lnTo>
                <a:lnTo>
                  <a:pt x="1784807" y="2337480"/>
                </a:lnTo>
                <a:cubicBezTo>
                  <a:pt x="1788692" y="2338996"/>
                  <a:pt x="1792230" y="2339145"/>
                  <a:pt x="1795425" y="2337930"/>
                </a:cubicBezTo>
                <a:cubicBezTo>
                  <a:pt x="1796301" y="2337308"/>
                  <a:pt x="1796566" y="2336365"/>
                  <a:pt x="1796220" y="2335103"/>
                </a:cubicBezTo>
                <a:cubicBezTo>
                  <a:pt x="1795873" y="2333839"/>
                  <a:pt x="1795639" y="2333136"/>
                  <a:pt x="1795518" y="2332989"/>
                </a:cubicBezTo>
                <a:close/>
                <a:moveTo>
                  <a:pt x="140978" y="3297112"/>
                </a:moveTo>
                <a:cubicBezTo>
                  <a:pt x="141469" y="3298357"/>
                  <a:pt x="142387" y="3299857"/>
                  <a:pt x="143734" y="3301612"/>
                </a:cubicBezTo>
                <a:cubicBezTo>
                  <a:pt x="145080" y="3303367"/>
                  <a:pt x="146759" y="3303893"/>
                  <a:pt x="148769" y="3303191"/>
                </a:cubicBezTo>
                <a:cubicBezTo>
                  <a:pt x="149666" y="3302610"/>
                  <a:pt x="149891" y="3301585"/>
                  <a:pt x="149446" y="3300114"/>
                </a:cubicBezTo>
                <a:cubicBezTo>
                  <a:pt x="148999" y="3298644"/>
                  <a:pt x="148489" y="3297358"/>
                  <a:pt x="147913" y="3296254"/>
                </a:cubicBezTo>
                <a:close/>
                <a:moveTo>
                  <a:pt x="2872295" y="1658016"/>
                </a:moveTo>
                <a:lnTo>
                  <a:pt x="2870470" y="1660939"/>
                </a:lnTo>
                <a:lnTo>
                  <a:pt x="2871918" y="1662441"/>
                </a:lnTo>
                <a:cubicBezTo>
                  <a:pt x="2873420" y="1662491"/>
                  <a:pt x="2875616" y="1661752"/>
                  <a:pt x="2878509" y="1660220"/>
                </a:cubicBezTo>
                <a:close/>
                <a:moveTo>
                  <a:pt x="1763923" y="2300648"/>
                </a:moveTo>
                <a:lnTo>
                  <a:pt x="1763939" y="2300743"/>
                </a:lnTo>
                <a:lnTo>
                  <a:pt x="1769538" y="2302055"/>
                </a:lnTo>
                <a:lnTo>
                  <a:pt x="1769186" y="2301477"/>
                </a:lnTo>
                <a:close/>
                <a:moveTo>
                  <a:pt x="2863207" y="1633243"/>
                </a:moveTo>
                <a:cubicBezTo>
                  <a:pt x="2864533" y="1636130"/>
                  <a:pt x="2865945" y="1637598"/>
                  <a:pt x="2867447" y="1637648"/>
                </a:cubicBezTo>
                <a:cubicBezTo>
                  <a:pt x="2868951" y="1637696"/>
                  <a:pt x="2871148" y="1636956"/>
                  <a:pt x="2874038" y="1635426"/>
                </a:cubicBezTo>
                <a:cubicBezTo>
                  <a:pt x="2873006" y="1633471"/>
                  <a:pt x="2871461" y="1632370"/>
                  <a:pt x="2869408" y="1632125"/>
                </a:cubicBezTo>
                <a:cubicBezTo>
                  <a:pt x="2867351" y="1631881"/>
                  <a:pt x="2865286" y="1632253"/>
                  <a:pt x="2863207" y="1633243"/>
                </a:cubicBezTo>
                <a:close/>
                <a:moveTo>
                  <a:pt x="1770224" y="2286682"/>
                </a:moveTo>
                <a:lnTo>
                  <a:pt x="1772269" y="2287551"/>
                </a:lnTo>
                <a:lnTo>
                  <a:pt x="1772107" y="2287061"/>
                </a:lnTo>
                <a:close/>
                <a:moveTo>
                  <a:pt x="2920485" y="1583927"/>
                </a:moveTo>
                <a:lnTo>
                  <a:pt x="2922480" y="1582978"/>
                </a:lnTo>
                <a:cubicBezTo>
                  <a:pt x="2926573" y="1582150"/>
                  <a:pt x="2930215" y="1585514"/>
                  <a:pt x="2933406" y="1593068"/>
                </a:cubicBezTo>
                <a:cubicBezTo>
                  <a:pt x="2936598" y="1600625"/>
                  <a:pt x="2938721" y="1605936"/>
                  <a:pt x="2939775" y="1609003"/>
                </a:cubicBezTo>
                <a:close/>
                <a:moveTo>
                  <a:pt x="625859" y="2948174"/>
                </a:moveTo>
                <a:cubicBezTo>
                  <a:pt x="632799" y="2961032"/>
                  <a:pt x="641914" y="2973312"/>
                  <a:pt x="653200" y="2985018"/>
                </a:cubicBezTo>
                <a:lnTo>
                  <a:pt x="655063" y="2987490"/>
                </a:lnTo>
                <a:lnTo>
                  <a:pt x="663395" y="2975583"/>
                </a:lnTo>
                <a:lnTo>
                  <a:pt x="661084" y="2973308"/>
                </a:lnTo>
                <a:cubicBezTo>
                  <a:pt x="656057" y="2970247"/>
                  <a:pt x="651503" y="2964971"/>
                  <a:pt x="647426" y="2957481"/>
                </a:cubicBezTo>
                <a:close/>
                <a:moveTo>
                  <a:pt x="672305" y="2896677"/>
                </a:moveTo>
                <a:lnTo>
                  <a:pt x="691404" y="2931634"/>
                </a:lnTo>
                <a:lnTo>
                  <a:pt x="700154" y="2936856"/>
                </a:lnTo>
                <a:lnTo>
                  <a:pt x="704181" y="2929673"/>
                </a:lnTo>
                <a:lnTo>
                  <a:pt x="705926" y="2921012"/>
                </a:lnTo>
                <a:lnTo>
                  <a:pt x="695960" y="2900091"/>
                </a:lnTo>
                <a:close/>
                <a:moveTo>
                  <a:pt x="639530" y="2904948"/>
                </a:moveTo>
                <a:cubicBezTo>
                  <a:pt x="647704" y="2916861"/>
                  <a:pt x="656135" y="2928346"/>
                  <a:pt x="664818" y="2939404"/>
                </a:cubicBezTo>
                <a:lnTo>
                  <a:pt x="677519" y="2955405"/>
                </a:lnTo>
                <a:lnTo>
                  <a:pt x="681675" y="2949467"/>
                </a:lnTo>
                <a:lnTo>
                  <a:pt x="673641" y="2930306"/>
                </a:lnTo>
                <a:cubicBezTo>
                  <a:pt x="669286" y="2928659"/>
                  <a:pt x="665501" y="2926280"/>
                  <a:pt x="662286" y="2923173"/>
                </a:cubicBezTo>
                <a:cubicBezTo>
                  <a:pt x="659072" y="2920063"/>
                  <a:pt x="656048" y="2916710"/>
                  <a:pt x="653212" y="2913115"/>
                </a:cubicBezTo>
                <a:close/>
                <a:moveTo>
                  <a:pt x="3926795" y="901368"/>
                </a:moveTo>
                <a:lnTo>
                  <a:pt x="3929457" y="917233"/>
                </a:lnTo>
                <a:lnTo>
                  <a:pt x="3943234" y="920461"/>
                </a:lnTo>
                <a:lnTo>
                  <a:pt x="3937625" y="903552"/>
                </a:lnTo>
                <a:close/>
                <a:moveTo>
                  <a:pt x="1788048" y="2176669"/>
                </a:moveTo>
                <a:lnTo>
                  <a:pt x="1789949" y="2180659"/>
                </a:lnTo>
                <a:cubicBezTo>
                  <a:pt x="1790965" y="2182468"/>
                  <a:pt x="1792306" y="2183360"/>
                  <a:pt x="1793975" y="2183329"/>
                </a:cubicBezTo>
                <a:cubicBezTo>
                  <a:pt x="1795643" y="2183300"/>
                  <a:pt x="1797247" y="2183454"/>
                  <a:pt x="1798783" y="2183792"/>
                </a:cubicBezTo>
                <a:lnTo>
                  <a:pt x="1797834" y="2181797"/>
                </a:lnTo>
                <a:cubicBezTo>
                  <a:pt x="1796779" y="2179903"/>
                  <a:pt x="1795278" y="2178681"/>
                  <a:pt x="1793333" y="2178128"/>
                </a:cubicBezTo>
                <a:cubicBezTo>
                  <a:pt x="1791386" y="2177576"/>
                  <a:pt x="1789626" y="2177090"/>
                  <a:pt x="1788048" y="2176669"/>
                </a:cubicBezTo>
                <a:close/>
                <a:moveTo>
                  <a:pt x="2791376" y="1564665"/>
                </a:moveTo>
                <a:cubicBezTo>
                  <a:pt x="2798317" y="1577522"/>
                  <a:pt x="2807431" y="1589804"/>
                  <a:pt x="2818719" y="1601508"/>
                </a:cubicBezTo>
                <a:cubicBezTo>
                  <a:pt x="2830007" y="1613212"/>
                  <a:pt x="2838882" y="1624996"/>
                  <a:pt x="2845349" y="1636856"/>
                </a:cubicBezTo>
                <a:lnTo>
                  <a:pt x="2857129" y="1641034"/>
                </a:lnTo>
                <a:lnTo>
                  <a:pt x="2838122" y="1601137"/>
                </a:lnTo>
                <a:cubicBezTo>
                  <a:pt x="2835470" y="1596639"/>
                  <a:pt x="2831630" y="1592860"/>
                  <a:pt x="2826603" y="1589799"/>
                </a:cubicBezTo>
                <a:cubicBezTo>
                  <a:pt x="2821574" y="1586739"/>
                  <a:pt x="2817021" y="1581463"/>
                  <a:pt x="2812944" y="1573972"/>
                </a:cubicBezTo>
                <a:close/>
                <a:moveTo>
                  <a:pt x="1804570" y="2139426"/>
                </a:moveTo>
                <a:cubicBezTo>
                  <a:pt x="1802834" y="2140917"/>
                  <a:pt x="1802487" y="2144040"/>
                  <a:pt x="1803528" y="2148796"/>
                </a:cubicBezTo>
                <a:cubicBezTo>
                  <a:pt x="1804570" y="2153551"/>
                  <a:pt x="1805458" y="2156698"/>
                  <a:pt x="1806191" y="2158236"/>
                </a:cubicBezTo>
                <a:cubicBezTo>
                  <a:pt x="1804865" y="2158561"/>
                  <a:pt x="1803049" y="2158814"/>
                  <a:pt x="1800740" y="2158996"/>
                </a:cubicBezTo>
                <a:cubicBezTo>
                  <a:pt x="1798430" y="2159179"/>
                  <a:pt x="1797586" y="2160192"/>
                  <a:pt x="1798211" y="2162037"/>
                </a:cubicBezTo>
                <a:cubicBezTo>
                  <a:pt x="1800286" y="2165536"/>
                  <a:pt x="1802882" y="2167561"/>
                  <a:pt x="1806002" y="2168116"/>
                </a:cubicBezTo>
                <a:lnTo>
                  <a:pt x="1811224" y="2153390"/>
                </a:lnTo>
                <a:lnTo>
                  <a:pt x="1809418" y="2144461"/>
                </a:lnTo>
                <a:cubicBezTo>
                  <a:pt x="1808924" y="2143318"/>
                  <a:pt x="1808248" y="2142110"/>
                  <a:pt x="1807387" y="2140837"/>
                </a:cubicBezTo>
                <a:cubicBezTo>
                  <a:pt x="1806525" y="2139566"/>
                  <a:pt x="1805587" y="2139095"/>
                  <a:pt x="1804570" y="2139426"/>
                </a:cubicBezTo>
                <a:close/>
                <a:moveTo>
                  <a:pt x="2837822" y="1513169"/>
                </a:moveTo>
                <a:lnTo>
                  <a:pt x="2856922" y="1548124"/>
                </a:lnTo>
                <a:lnTo>
                  <a:pt x="2870606" y="1556291"/>
                </a:lnTo>
                <a:cubicBezTo>
                  <a:pt x="2875516" y="1566597"/>
                  <a:pt x="2877954" y="1576858"/>
                  <a:pt x="2877924" y="1587070"/>
                </a:cubicBezTo>
                <a:lnTo>
                  <a:pt x="2890280" y="1613003"/>
                </a:lnTo>
                <a:lnTo>
                  <a:pt x="2893508" y="1599228"/>
                </a:lnTo>
                <a:cubicBezTo>
                  <a:pt x="2890905" y="1593124"/>
                  <a:pt x="2889053" y="1586664"/>
                  <a:pt x="2887947" y="1579848"/>
                </a:cubicBezTo>
                <a:cubicBezTo>
                  <a:pt x="2886841" y="1573032"/>
                  <a:pt x="2884988" y="1566573"/>
                  <a:pt x="2882385" y="1560470"/>
                </a:cubicBezTo>
                <a:lnTo>
                  <a:pt x="2861478" y="1516583"/>
                </a:lnTo>
                <a:close/>
                <a:moveTo>
                  <a:pt x="2805047" y="1521438"/>
                </a:moveTo>
                <a:cubicBezTo>
                  <a:pt x="2813223" y="1533352"/>
                  <a:pt x="2821652" y="1544837"/>
                  <a:pt x="2830337" y="1555894"/>
                </a:cubicBezTo>
                <a:cubicBezTo>
                  <a:pt x="2839021" y="1566953"/>
                  <a:pt x="2847949" y="1578201"/>
                  <a:pt x="2857121" y="1589638"/>
                </a:cubicBezTo>
                <a:lnTo>
                  <a:pt x="2839158" y="1546796"/>
                </a:lnTo>
                <a:cubicBezTo>
                  <a:pt x="2834804" y="1545149"/>
                  <a:pt x="2831020" y="1542770"/>
                  <a:pt x="2827806" y="1539661"/>
                </a:cubicBezTo>
                <a:cubicBezTo>
                  <a:pt x="2824590" y="1536554"/>
                  <a:pt x="2821564" y="1533201"/>
                  <a:pt x="2818730" y="1529606"/>
                </a:cubicBezTo>
                <a:close/>
                <a:moveTo>
                  <a:pt x="646919" y="2776602"/>
                </a:moveTo>
                <a:lnTo>
                  <a:pt x="647304" y="2808236"/>
                </a:lnTo>
                <a:cubicBezTo>
                  <a:pt x="649621" y="2814169"/>
                  <a:pt x="654207" y="2824222"/>
                  <a:pt x="661061" y="2838395"/>
                </a:cubicBezTo>
                <a:cubicBezTo>
                  <a:pt x="667916" y="2852570"/>
                  <a:pt x="674543" y="2859202"/>
                  <a:pt x="680943" y="2858295"/>
                </a:cubicBezTo>
                <a:cubicBezTo>
                  <a:pt x="683815" y="2856723"/>
                  <a:pt x="685338" y="2854571"/>
                  <a:pt x="685514" y="2851835"/>
                </a:cubicBezTo>
                <a:cubicBezTo>
                  <a:pt x="685689" y="2849100"/>
                  <a:pt x="685242" y="2846661"/>
                  <a:pt x="684171" y="2844520"/>
                </a:cubicBezTo>
                <a:close/>
                <a:moveTo>
                  <a:pt x="3953566" y="793159"/>
                </a:moveTo>
                <a:lnTo>
                  <a:pt x="3955467" y="797148"/>
                </a:lnTo>
                <a:cubicBezTo>
                  <a:pt x="3956483" y="798960"/>
                  <a:pt x="3957824" y="799850"/>
                  <a:pt x="3959493" y="799819"/>
                </a:cubicBezTo>
                <a:cubicBezTo>
                  <a:pt x="3961162" y="799789"/>
                  <a:pt x="3962764" y="799944"/>
                  <a:pt x="3964302" y="800283"/>
                </a:cubicBezTo>
                <a:lnTo>
                  <a:pt x="3963351" y="798289"/>
                </a:lnTo>
                <a:cubicBezTo>
                  <a:pt x="3962296" y="796394"/>
                  <a:pt x="3960796" y="795170"/>
                  <a:pt x="3958851" y="794618"/>
                </a:cubicBezTo>
                <a:cubicBezTo>
                  <a:pt x="3956906" y="794066"/>
                  <a:pt x="3955144" y="793580"/>
                  <a:pt x="3953566" y="793159"/>
                </a:cubicBezTo>
                <a:close/>
                <a:moveTo>
                  <a:pt x="1848157" y="2030549"/>
                </a:moveTo>
                <a:cubicBezTo>
                  <a:pt x="1847733" y="2035543"/>
                  <a:pt x="1847824" y="2039376"/>
                  <a:pt x="1848433" y="2042043"/>
                </a:cubicBezTo>
                <a:cubicBezTo>
                  <a:pt x="1849040" y="2044711"/>
                  <a:pt x="1852147" y="2045882"/>
                  <a:pt x="1857754" y="2045556"/>
                </a:cubicBezTo>
                <a:close/>
                <a:moveTo>
                  <a:pt x="3970090" y="755916"/>
                </a:moveTo>
                <a:cubicBezTo>
                  <a:pt x="3968353" y="757407"/>
                  <a:pt x="3968005" y="760530"/>
                  <a:pt x="3969047" y="765285"/>
                </a:cubicBezTo>
                <a:cubicBezTo>
                  <a:pt x="3970088" y="770041"/>
                  <a:pt x="3970976" y="773188"/>
                  <a:pt x="3971708" y="774725"/>
                </a:cubicBezTo>
                <a:cubicBezTo>
                  <a:pt x="3970385" y="775051"/>
                  <a:pt x="3968567" y="775304"/>
                  <a:pt x="3966258" y="775487"/>
                </a:cubicBezTo>
                <a:cubicBezTo>
                  <a:pt x="3963946" y="775670"/>
                  <a:pt x="3963105" y="776683"/>
                  <a:pt x="3963729" y="778527"/>
                </a:cubicBezTo>
                <a:cubicBezTo>
                  <a:pt x="3965803" y="782027"/>
                  <a:pt x="3968400" y="784053"/>
                  <a:pt x="3971520" y="784606"/>
                </a:cubicBezTo>
                <a:lnTo>
                  <a:pt x="3976742" y="769879"/>
                </a:lnTo>
                <a:lnTo>
                  <a:pt x="3974936" y="760950"/>
                </a:lnTo>
                <a:cubicBezTo>
                  <a:pt x="3974444" y="759808"/>
                  <a:pt x="3973765" y="758600"/>
                  <a:pt x="3972903" y="757329"/>
                </a:cubicBezTo>
                <a:cubicBezTo>
                  <a:pt x="3972044" y="756056"/>
                  <a:pt x="3971105" y="755585"/>
                  <a:pt x="3970090" y="755916"/>
                </a:cubicBezTo>
                <a:close/>
                <a:moveTo>
                  <a:pt x="616799" y="2749342"/>
                </a:moveTo>
                <a:lnTo>
                  <a:pt x="618699" y="2753331"/>
                </a:lnTo>
                <a:cubicBezTo>
                  <a:pt x="621376" y="2759807"/>
                  <a:pt x="625620" y="2761864"/>
                  <a:pt x="631431" y="2759504"/>
                </a:cubicBezTo>
                <a:close/>
                <a:moveTo>
                  <a:pt x="1725325" y="2045010"/>
                </a:moveTo>
                <a:cubicBezTo>
                  <a:pt x="1725859" y="2046235"/>
                  <a:pt x="1726693" y="2047774"/>
                  <a:pt x="1727830" y="2049629"/>
                </a:cubicBezTo>
                <a:cubicBezTo>
                  <a:pt x="1728969" y="2051483"/>
                  <a:pt x="1730066" y="2052287"/>
                  <a:pt x="1731122" y="2052039"/>
                </a:cubicBezTo>
                <a:cubicBezTo>
                  <a:pt x="1731998" y="2051416"/>
                  <a:pt x="1732262" y="2050475"/>
                  <a:pt x="1731917" y="2049212"/>
                </a:cubicBezTo>
                <a:cubicBezTo>
                  <a:pt x="1731571" y="2047950"/>
                  <a:pt x="1731336" y="2047245"/>
                  <a:pt x="1731215" y="2047099"/>
                </a:cubicBezTo>
                <a:cubicBezTo>
                  <a:pt x="1729773" y="2044930"/>
                  <a:pt x="1727810" y="2044233"/>
                  <a:pt x="1725325" y="2045010"/>
                </a:cubicBezTo>
                <a:close/>
                <a:moveTo>
                  <a:pt x="2812437" y="1393092"/>
                </a:moveTo>
                <a:lnTo>
                  <a:pt x="2812823" y="1424726"/>
                </a:lnTo>
                <a:cubicBezTo>
                  <a:pt x="2815138" y="1430660"/>
                  <a:pt x="2819724" y="1440712"/>
                  <a:pt x="2826577" y="1454887"/>
                </a:cubicBezTo>
                <a:cubicBezTo>
                  <a:pt x="2833434" y="1469060"/>
                  <a:pt x="2840060" y="1475694"/>
                  <a:pt x="2846461" y="1474786"/>
                </a:cubicBezTo>
                <a:cubicBezTo>
                  <a:pt x="2849333" y="1473214"/>
                  <a:pt x="2850856" y="1471060"/>
                  <a:pt x="2851032" y="1468325"/>
                </a:cubicBezTo>
                <a:cubicBezTo>
                  <a:pt x="2851206" y="1465590"/>
                  <a:pt x="2850759" y="1463152"/>
                  <a:pt x="2849689" y="1461010"/>
                </a:cubicBezTo>
                <a:close/>
                <a:moveTo>
                  <a:pt x="4013676" y="647039"/>
                </a:moveTo>
                <a:cubicBezTo>
                  <a:pt x="4013251" y="652034"/>
                  <a:pt x="4013344" y="655865"/>
                  <a:pt x="4013951" y="658533"/>
                </a:cubicBezTo>
                <a:cubicBezTo>
                  <a:pt x="4014560" y="661202"/>
                  <a:pt x="4017666" y="662372"/>
                  <a:pt x="4023273" y="662047"/>
                </a:cubicBezTo>
                <a:close/>
                <a:moveTo>
                  <a:pt x="3890844" y="661501"/>
                </a:moveTo>
                <a:cubicBezTo>
                  <a:pt x="3891376" y="662725"/>
                  <a:pt x="3892210" y="664265"/>
                  <a:pt x="3893349" y="666119"/>
                </a:cubicBezTo>
                <a:cubicBezTo>
                  <a:pt x="3894488" y="667973"/>
                  <a:pt x="3895584" y="668777"/>
                  <a:pt x="3896640" y="668528"/>
                </a:cubicBezTo>
                <a:cubicBezTo>
                  <a:pt x="3897516" y="667908"/>
                  <a:pt x="3897781" y="666966"/>
                  <a:pt x="3897435" y="665702"/>
                </a:cubicBezTo>
                <a:cubicBezTo>
                  <a:pt x="3897089" y="664439"/>
                  <a:pt x="3896854" y="663736"/>
                  <a:pt x="3896734" y="663589"/>
                </a:cubicBezTo>
                <a:cubicBezTo>
                  <a:pt x="3895292" y="661421"/>
                  <a:pt x="3893330" y="660724"/>
                  <a:pt x="3890844" y="661501"/>
                </a:cubicBezTo>
                <a:close/>
                <a:moveTo>
                  <a:pt x="1762541" y="1907347"/>
                </a:moveTo>
                <a:cubicBezTo>
                  <a:pt x="1766216" y="1906821"/>
                  <a:pt x="1770004" y="1906852"/>
                  <a:pt x="1773906" y="1907442"/>
                </a:cubicBezTo>
                <a:cubicBezTo>
                  <a:pt x="1777807" y="1908030"/>
                  <a:pt x="1780574" y="1909772"/>
                  <a:pt x="1782208" y="1912665"/>
                </a:cubicBezTo>
                <a:cubicBezTo>
                  <a:pt x="1782994" y="1914636"/>
                  <a:pt x="1782799" y="1916156"/>
                  <a:pt x="1781625" y="1917226"/>
                </a:cubicBezTo>
                <a:cubicBezTo>
                  <a:pt x="1780453" y="1918294"/>
                  <a:pt x="1779285" y="1919054"/>
                  <a:pt x="1778123" y="1919506"/>
                </a:cubicBezTo>
                <a:cubicBezTo>
                  <a:pt x="1776442" y="1920154"/>
                  <a:pt x="1772845" y="1920950"/>
                  <a:pt x="1767330" y="1921893"/>
                </a:cubicBezTo>
                <a:cubicBezTo>
                  <a:pt x="1761814" y="1922839"/>
                  <a:pt x="1758478" y="1922899"/>
                  <a:pt x="1757319" y="1922075"/>
                </a:cubicBezTo>
                <a:close/>
                <a:moveTo>
                  <a:pt x="2779287" y="1274006"/>
                </a:moveTo>
                <a:lnTo>
                  <a:pt x="2770069" y="1283373"/>
                </a:lnTo>
                <a:lnTo>
                  <a:pt x="2770905" y="1290498"/>
                </a:lnTo>
                <a:cubicBezTo>
                  <a:pt x="2773336" y="1296888"/>
                  <a:pt x="2774746" y="1304986"/>
                  <a:pt x="2775135" y="1314794"/>
                </a:cubicBezTo>
                <a:lnTo>
                  <a:pt x="2778396" y="1330521"/>
                </a:lnTo>
                <a:lnTo>
                  <a:pt x="2782979" y="1326940"/>
                </a:lnTo>
                <a:lnTo>
                  <a:pt x="2783258" y="1316432"/>
                </a:lnTo>
                <a:cubicBezTo>
                  <a:pt x="2785553" y="1313859"/>
                  <a:pt x="2786308" y="1310951"/>
                  <a:pt x="2785525" y="1307703"/>
                </a:cubicBezTo>
                <a:cubicBezTo>
                  <a:pt x="2784743" y="1304456"/>
                  <a:pt x="2783766" y="1301759"/>
                  <a:pt x="2782590" y="1299618"/>
                </a:cubicBezTo>
                <a:cubicBezTo>
                  <a:pt x="2778698" y="1289947"/>
                  <a:pt x="2777620" y="1281690"/>
                  <a:pt x="2779356" y="1274847"/>
                </a:cubicBezTo>
                <a:close/>
                <a:moveTo>
                  <a:pt x="602329" y="2575115"/>
                </a:moveTo>
                <a:cubicBezTo>
                  <a:pt x="598704" y="2577351"/>
                  <a:pt x="597643" y="2581119"/>
                  <a:pt x="599148" y="2586420"/>
                </a:cubicBezTo>
                <a:cubicBezTo>
                  <a:pt x="600652" y="2591720"/>
                  <a:pt x="602538" y="2596532"/>
                  <a:pt x="604804" y="2600859"/>
                </a:cubicBezTo>
                <a:lnTo>
                  <a:pt x="605753" y="2602853"/>
                </a:lnTo>
                <a:cubicBezTo>
                  <a:pt x="599366" y="2607427"/>
                  <a:pt x="597751" y="2614314"/>
                  <a:pt x="600912" y="2623517"/>
                </a:cubicBezTo>
                <a:cubicBezTo>
                  <a:pt x="604073" y="2632719"/>
                  <a:pt x="602458" y="2639608"/>
                  <a:pt x="596071" y="2644181"/>
                </a:cubicBezTo>
                <a:cubicBezTo>
                  <a:pt x="597665" y="2646990"/>
                  <a:pt x="600202" y="2652104"/>
                  <a:pt x="603686" y="2659521"/>
                </a:cubicBezTo>
                <a:cubicBezTo>
                  <a:pt x="607168" y="2666939"/>
                  <a:pt x="607734" y="2671768"/>
                  <a:pt x="605386" y="2674009"/>
                </a:cubicBezTo>
                <a:cubicBezTo>
                  <a:pt x="607817" y="2680397"/>
                  <a:pt x="609227" y="2688495"/>
                  <a:pt x="609618" y="2698303"/>
                </a:cubicBezTo>
                <a:cubicBezTo>
                  <a:pt x="610008" y="2708113"/>
                  <a:pt x="611893" y="2717208"/>
                  <a:pt x="615275" y="2725592"/>
                </a:cubicBezTo>
                <a:lnTo>
                  <a:pt x="619076" y="2733571"/>
                </a:lnTo>
                <a:cubicBezTo>
                  <a:pt x="617801" y="2728008"/>
                  <a:pt x="617212" y="2722272"/>
                  <a:pt x="617303" y="2716365"/>
                </a:cubicBezTo>
                <a:cubicBezTo>
                  <a:pt x="617395" y="2710457"/>
                  <a:pt x="617541" y="2704982"/>
                  <a:pt x="617740" y="2699942"/>
                </a:cubicBezTo>
                <a:cubicBezTo>
                  <a:pt x="620035" y="2697370"/>
                  <a:pt x="620790" y="2694461"/>
                  <a:pt x="620007" y="2691213"/>
                </a:cubicBezTo>
                <a:cubicBezTo>
                  <a:pt x="619224" y="2687965"/>
                  <a:pt x="618247" y="2685270"/>
                  <a:pt x="617073" y="2683127"/>
                </a:cubicBezTo>
                <a:cubicBezTo>
                  <a:pt x="613181" y="2673457"/>
                  <a:pt x="612103" y="2665200"/>
                  <a:pt x="613838" y="2658355"/>
                </a:cubicBezTo>
                <a:cubicBezTo>
                  <a:pt x="615575" y="2651511"/>
                  <a:pt x="614971" y="2644252"/>
                  <a:pt x="612029" y="2636578"/>
                </a:cubicBezTo>
                <a:lnTo>
                  <a:pt x="617157" y="2626792"/>
                </a:lnTo>
                <a:lnTo>
                  <a:pt x="609554" y="2610834"/>
                </a:lnTo>
                <a:cubicBezTo>
                  <a:pt x="611044" y="2607320"/>
                  <a:pt x="613243" y="2602091"/>
                  <a:pt x="616155" y="2595145"/>
                </a:cubicBezTo>
                <a:cubicBezTo>
                  <a:pt x="619067" y="2588200"/>
                  <a:pt x="620032" y="2582947"/>
                  <a:pt x="619050" y="2579387"/>
                </a:cubicBezTo>
                <a:cubicBezTo>
                  <a:pt x="617924" y="2577883"/>
                  <a:pt x="616278" y="2577850"/>
                  <a:pt x="614108" y="2579293"/>
                </a:cubicBezTo>
                <a:cubicBezTo>
                  <a:pt x="612580" y="2578542"/>
                  <a:pt x="610747" y="2577478"/>
                  <a:pt x="608610" y="2576098"/>
                </a:cubicBezTo>
                <a:cubicBezTo>
                  <a:pt x="606475" y="2574720"/>
                  <a:pt x="604381" y="2574391"/>
                  <a:pt x="602329" y="2575115"/>
                </a:cubicBezTo>
                <a:close/>
                <a:moveTo>
                  <a:pt x="1681600" y="1901851"/>
                </a:moveTo>
                <a:lnTo>
                  <a:pt x="1679229" y="1922562"/>
                </a:lnTo>
                <a:cubicBezTo>
                  <a:pt x="1683154" y="1915390"/>
                  <a:pt x="1684610" y="1908169"/>
                  <a:pt x="1683594" y="1900902"/>
                </a:cubicBezTo>
                <a:close/>
                <a:moveTo>
                  <a:pt x="2776643" y="1230619"/>
                </a:moveTo>
                <a:lnTo>
                  <a:pt x="2774113" y="1237754"/>
                </a:lnTo>
                <a:lnTo>
                  <a:pt x="2764973" y="1246225"/>
                </a:lnTo>
                <a:lnTo>
                  <a:pt x="2761588" y="1260670"/>
                </a:lnTo>
                <a:lnTo>
                  <a:pt x="2762207" y="1261915"/>
                </a:lnTo>
                <a:lnTo>
                  <a:pt x="2767766" y="1253888"/>
                </a:lnTo>
                <a:lnTo>
                  <a:pt x="2778346" y="1234197"/>
                </a:lnTo>
                <a:close/>
                <a:moveTo>
                  <a:pt x="3928059" y="523839"/>
                </a:moveTo>
                <a:cubicBezTo>
                  <a:pt x="3931733" y="523311"/>
                  <a:pt x="3935524" y="523343"/>
                  <a:pt x="3939424" y="523932"/>
                </a:cubicBezTo>
                <a:cubicBezTo>
                  <a:pt x="3943324" y="524521"/>
                  <a:pt x="3946092" y="526262"/>
                  <a:pt x="3947725" y="529156"/>
                </a:cubicBezTo>
                <a:cubicBezTo>
                  <a:pt x="3948511" y="531127"/>
                  <a:pt x="3948318" y="532647"/>
                  <a:pt x="3947145" y="533714"/>
                </a:cubicBezTo>
                <a:cubicBezTo>
                  <a:pt x="3945971" y="534784"/>
                  <a:pt x="3944803" y="535544"/>
                  <a:pt x="3943642" y="535996"/>
                </a:cubicBezTo>
                <a:cubicBezTo>
                  <a:pt x="3941962" y="536642"/>
                  <a:pt x="3938363" y="537440"/>
                  <a:pt x="3932846" y="538385"/>
                </a:cubicBezTo>
                <a:cubicBezTo>
                  <a:pt x="3927330" y="539330"/>
                  <a:pt x="3923995" y="539389"/>
                  <a:pt x="3922837" y="538565"/>
                </a:cubicBezTo>
                <a:close/>
                <a:moveTo>
                  <a:pt x="2767847" y="1191604"/>
                </a:moveTo>
                <a:cubicBezTo>
                  <a:pt x="2764221" y="1193843"/>
                  <a:pt x="2763160" y="1197610"/>
                  <a:pt x="2764668" y="1202909"/>
                </a:cubicBezTo>
                <a:lnTo>
                  <a:pt x="2767512" y="1210175"/>
                </a:lnTo>
                <a:lnTo>
                  <a:pt x="2769286" y="1205788"/>
                </a:lnTo>
                <a:lnTo>
                  <a:pt x="2774714" y="1192930"/>
                </a:lnTo>
                <a:lnTo>
                  <a:pt x="2774129" y="1192588"/>
                </a:lnTo>
                <a:cubicBezTo>
                  <a:pt x="2771993" y="1191209"/>
                  <a:pt x="2769900" y="1190880"/>
                  <a:pt x="2767847" y="1191604"/>
                </a:cubicBezTo>
                <a:close/>
                <a:moveTo>
                  <a:pt x="330390" y="2636349"/>
                </a:moveTo>
                <a:lnTo>
                  <a:pt x="330440" y="2636627"/>
                </a:lnTo>
                <a:lnTo>
                  <a:pt x="330484" y="2636543"/>
                </a:lnTo>
                <a:close/>
                <a:moveTo>
                  <a:pt x="3847118" y="518343"/>
                </a:moveTo>
                <a:lnTo>
                  <a:pt x="3844747" y="539053"/>
                </a:lnTo>
                <a:cubicBezTo>
                  <a:pt x="3848673" y="531880"/>
                  <a:pt x="3850128" y="524660"/>
                  <a:pt x="3849113" y="517392"/>
                </a:cubicBezTo>
                <a:close/>
                <a:moveTo>
                  <a:pt x="315654" y="2584868"/>
                </a:moveTo>
                <a:cubicBezTo>
                  <a:pt x="312028" y="2587104"/>
                  <a:pt x="310969" y="2590872"/>
                  <a:pt x="312474" y="2596173"/>
                </a:cubicBezTo>
                <a:cubicBezTo>
                  <a:pt x="313979" y="2601472"/>
                  <a:pt x="315863" y="2606286"/>
                  <a:pt x="318129" y="2610612"/>
                </a:cubicBezTo>
                <a:lnTo>
                  <a:pt x="319079" y="2612606"/>
                </a:lnTo>
                <a:lnTo>
                  <a:pt x="317103" y="2621043"/>
                </a:lnTo>
                <a:lnTo>
                  <a:pt x="330227" y="2636006"/>
                </a:lnTo>
                <a:lnTo>
                  <a:pt x="322880" y="2620586"/>
                </a:lnTo>
                <a:cubicBezTo>
                  <a:pt x="324368" y="2617072"/>
                  <a:pt x="326568" y="2611844"/>
                  <a:pt x="329481" y="2604897"/>
                </a:cubicBezTo>
                <a:cubicBezTo>
                  <a:pt x="332392" y="2597952"/>
                  <a:pt x="333357" y="2592700"/>
                  <a:pt x="332375" y="2589140"/>
                </a:cubicBezTo>
                <a:cubicBezTo>
                  <a:pt x="331251" y="2587635"/>
                  <a:pt x="329604" y="2587604"/>
                  <a:pt x="327436" y="2589044"/>
                </a:cubicBezTo>
                <a:cubicBezTo>
                  <a:pt x="325906" y="2588296"/>
                  <a:pt x="324072" y="2587231"/>
                  <a:pt x="321936" y="2585851"/>
                </a:cubicBezTo>
                <a:cubicBezTo>
                  <a:pt x="319800" y="2584473"/>
                  <a:pt x="317707" y="2584145"/>
                  <a:pt x="315654" y="2584868"/>
                </a:cubicBezTo>
                <a:close/>
                <a:moveTo>
                  <a:pt x="1754235" y="1668994"/>
                </a:moveTo>
                <a:lnTo>
                  <a:pt x="1771048" y="1668327"/>
                </a:lnTo>
                <a:cubicBezTo>
                  <a:pt x="1771329" y="1669875"/>
                  <a:pt x="1770891" y="1673451"/>
                  <a:pt x="1769734" y="1679051"/>
                </a:cubicBezTo>
                <a:cubicBezTo>
                  <a:pt x="1768577" y="1684650"/>
                  <a:pt x="1767877" y="1688961"/>
                  <a:pt x="1767633" y="1691982"/>
                </a:cubicBezTo>
                <a:cubicBezTo>
                  <a:pt x="1764955" y="1692035"/>
                  <a:pt x="1762164" y="1691528"/>
                  <a:pt x="1759261" y="1690464"/>
                </a:cubicBezTo>
                <a:cubicBezTo>
                  <a:pt x="1756358" y="1689400"/>
                  <a:pt x="1754589" y="1687184"/>
                  <a:pt x="1753953" y="1683816"/>
                </a:cubicBezTo>
                <a:cubicBezTo>
                  <a:pt x="1751467" y="1684591"/>
                  <a:pt x="1749503" y="1683895"/>
                  <a:pt x="1748061" y="1681726"/>
                </a:cubicBezTo>
                <a:cubicBezTo>
                  <a:pt x="1747298" y="1679693"/>
                  <a:pt x="1747709" y="1677560"/>
                  <a:pt x="1749295" y="1675325"/>
                </a:cubicBezTo>
                <a:cubicBezTo>
                  <a:pt x="1750883" y="1673090"/>
                  <a:pt x="1752529" y="1670980"/>
                  <a:pt x="1754235" y="1668994"/>
                </a:cubicBezTo>
                <a:close/>
                <a:moveTo>
                  <a:pt x="1658474" y="1663216"/>
                </a:moveTo>
                <a:lnTo>
                  <a:pt x="1659423" y="1665211"/>
                </a:lnTo>
                <a:cubicBezTo>
                  <a:pt x="1661325" y="1669201"/>
                  <a:pt x="1664271" y="1670246"/>
                  <a:pt x="1668258" y="1668345"/>
                </a:cubicBezTo>
                <a:lnTo>
                  <a:pt x="1667309" y="1666351"/>
                </a:lnTo>
                <a:cubicBezTo>
                  <a:pt x="1666233" y="1664414"/>
                  <a:pt x="1664773" y="1663276"/>
                  <a:pt x="1662927" y="1662931"/>
                </a:cubicBezTo>
                <a:cubicBezTo>
                  <a:pt x="1661081" y="1662587"/>
                  <a:pt x="1659597" y="1662682"/>
                  <a:pt x="1658474" y="1663216"/>
                </a:cubicBezTo>
                <a:close/>
                <a:moveTo>
                  <a:pt x="1661702" y="1649441"/>
                </a:moveTo>
                <a:cubicBezTo>
                  <a:pt x="1662276" y="1650647"/>
                  <a:pt x="1663527" y="1651987"/>
                  <a:pt x="1665454" y="1653466"/>
                </a:cubicBezTo>
                <a:cubicBezTo>
                  <a:pt x="1667383" y="1654944"/>
                  <a:pt x="1669394" y="1655311"/>
                  <a:pt x="1671487" y="1654570"/>
                </a:cubicBezTo>
                <a:cubicBezTo>
                  <a:pt x="1672385" y="1653990"/>
                  <a:pt x="1672609" y="1652964"/>
                  <a:pt x="1672164" y="1651493"/>
                </a:cubicBezTo>
                <a:cubicBezTo>
                  <a:pt x="1671718" y="1650023"/>
                  <a:pt x="1671207" y="1648737"/>
                  <a:pt x="1670631" y="1647635"/>
                </a:cubicBezTo>
                <a:cubicBezTo>
                  <a:pt x="1669507" y="1646131"/>
                  <a:pt x="1667859" y="1646099"/>
                  <a:pt x="1665691" y="1647540"/>
                </a:cubicBezTo>
                <a:close/>
                <a:moveTo>
                  <a:pt x="3919753" y="285486"/>
                </a:moveTo>
                <a:lnTo>
                  <a:pt x="3936568" y="284817"/>
                </a:lnTo>
                <a:cubicBezTo>
                  <a:pt x="3936847" y="286367"/>
                  <a:pt x="3936409" y="289942"/>
                  <a:pt x="3935251" y="295541"/>
                </a:cubicBezTo>
                <a:cubicBezTo>
                  <a:pt x="3934095" y="301139"/>
                  <a:pt x="3933394" y="305452"/>
                  <a:pt x="3933152" y="308472"/>
                </a:cubicBezTo>
                <a:cubicBezTo>
                  <a:pt x="3930472" y="308525"/>
                  <a:pt x="3927684" y="308018"/>
                  <a:pt x="3924780" y="306955"/>
                </a:cubicBezTo>
                <a:cubicBezTo>
                  <a:pt x="3921876" y="305891"/>
                  <a:pt x="3920107" y="303674"/>
                  <a:pt x="3919471" y="300306"/>
                </a:cubicBezTo>
                <a:cubicBezTo>
                  <a:pt x="3916984" y="301082"/>
                  <a:pt x="3915022" y="300385"/>
                  <a:pt x="3913580" y="298217"/>
                </a:cubicBezTo>
                <a:cubicBezTo>
                  <a:pt x="3912815" y="296185"/>
                  <a:pt x="3913228" y="294050"/>
                  <a:pt x="3914814" y="291816"/>
                </a:cubicBezTo>
                <a:cubicBezTo>
                  <a:pt x="3916400" y="289581"/>
                  <a:pt x="3918047" y="287471"/>
                  <a:pt x="3919753" y="285486"/>
                </a:cubicBezTo>
                <a:close/>
                <a:moveTo>
                  <a:pt x="1685348" y="1601462"/>
                </a:moveTo>
                <a:cubicBezTo>
                  <a:pt x="1684369" y="1602082"/>
                  <a:pt x="1683811" y="1603264"/>
                  <a:pt x="1683675" y="1605013"/>
                </a:cubicBezTo>
                <a:cubicBezTo>
                  <a:pt x="1683539" y="1606760"/>
                  <a:pt x="1683716" y="1608205"/>
                  <a:pt x="1684210" y="1609346"/>
                </a:cubicBezTo>
                <a:lnTo>
                  <a:pt x="1675186" y="1616094"/>
                </a:lnTo>
                <a:cubicBezTo>
                  <a:pt x="1675289" y="1621450"/>
                  <a:pt x="1674563" y="1625059"/>
                  <a:pt x="1673003" y="1626923"/>
                </a:cubicBezTo>
                <a:cubicBezTo>
                  <a:pt x="1671444" y="1628788"/>
                  <a:pt x="1670716" y="1632399"/>
                  <a:pt x="1670820" y="1637754"/>
                </a:cubicBezTo>
                <a:lnTo>
                  <a:pt x="1681933" y="1625117"/>
                </a:lnTo>
                <a:cubicBezTo>
                  <a:pt x="1686616" y="1624672"/>
                  <a:pt x="1688934" y="1621831"/>
                  <a:pt x="1688890" y="1616602"/>
                </a:cubicBezTo>
                <a:cubicBezTo>
                  <a:pt x="1688844" y="1611371"/>
                  <a:pt x="1687982" y="1606989"/>
                  <a:pt x="1686299" y="1603456"/>
                </a:cubicBezTo>
                <a:close/>
                <a:moveTo>
                  <a:pt x="3823992" y="279708"/>
                </a:moveTo>
                <a:lnTo>
                  <a:pt x="3824943" y="281701"/>
                </a:lnTo>
                <a:cubicBezTo>
                  <a:pt x="3826843" y="285692"/>
                  <a:pt x="3829789" y="286736"/>
                  <a:pt x="3833778" y="284836"/>
                </a:cubicBezTo>
                <a:lnTo>
                  <a:pt x="3832827" y="282841"/>
                </a:lnTo>
                <a:cubicBezTo>
                  <a:pt x="3831752" y="280905"/>
                  <a:pt x="3830291" y="279766"/>
                  <a:pt x="3828445" y="279421"/>
                </a:cubicBezTo>
                <a:cubicBezTo>
                  <a:pt x="3826598" y="279078"/>
                  <a:pt x="3825113" y="279173"/>
                  <a:pt x="3823992" y="279708"/>
                </a:cubicBezTo>
                <a:close/>
                <a:moveTo>
                  <a:pt x="2708512" y="945928"/>
                </a:moveTo>
                <a:lnTo>
                  <a:pt x="2725327" y="945259"/>
                </a:lnTo>
                <a:cubicBezTo>
                  <a:pt x="2725606" y="946809"/>
                  <a:pt x="2725168" y="950383"/>
                  <a:pt x="2724010" y="955983"/>
                </a:cubicBezTo>
                <a:cubicBezTo>
                  <a:pt x="2722853" y="961582"/>
                  <a:pt x="2722152" y="965893"/>
                  <a:pt x="2721912" y="968914"/>
                </a:cubicBezTo>
                <a:cubicBezTo>
                  <a:pt x="2719233" y="968967"/>
                  <a:pt x="2716442" y="968459"/>
                  <a:pt x="2713540" y="967396"/>
                </a:cubicBezTo>
                <a:cubicBezTo>
                  <a:pt x="2710635" y="966331"/>
                  <a:pt x="2708865" y="964115"/>
                  <a:pt x="2708230" y="960748"/>
                </a:cubicBezTo>
                <a:cubicBezTo>
                  <a:pt x="2705743" y="961523"/>
                  <a:pt x="2703780" y="960828"/>
                  <a:pt x="2702340" y="958658"/>
                </a:cubicBezTo>
                <a:cubicBezTo>
                  <a:pt x="2701574" y="956626"/>
                  <a:pt x="2701987" y="954492"/>
                  <a:pt x="2703571" y="952258"/>
                </a:cubicBezTo>
                <a:cubicBezTo>
                  <a:pt x="2705159" y="950023"/>
                  <a:pt x="2706806" y="947911"/>
                  <a:pt x="2708512" y="945928"/>
                </a:cubicBezTo>
                <a:close/>
                <a:moveTo>
                  <a:pt x="3827219" y="265932"/>
                </a:moveTo>
                <a:cubicBezTo>
                  <a:pt x="3827794" y="267136"/>
                  <a:pt x="3829045" y="268479"/>
                  <a:pt x="3830973" y="269957"/>
                </a:cubicBezTo>
                <a:cubicBezTo>
                  <a:pt x="3832900" y="271435"/>
                  <a:pt x="3834912" y="271802"/>
                  <a:pt x="3837006" y="271060"/>
                </a:cubicBezTo>
                <a:cubicBezTo>
                  <a:pt x="3837902" y="270479"/>
                  <a:pt x="3838128" y="269455"/>
                  <a:pt x="3837680" y="267984"/>
                </a:cubicBezTo>
                <a:cubicBezTo>
                  <a:pt x="3837237" y="266514"/>
                  <a:pt x="3836725" y="265227"/>
                  <a:pt x="3836149" y="264125"/>
                </a:cubicBezTo>
                <a:cubicBezTo>
                  <a:pt x="3835025" y="262621"/>
                  <a:pt x="3833378" y="262590"/>
                  <a:pt x="3831210" y="264031"/>
                </a:cubicBezTo>
                <a:close/>
                <a:moveTo>
                  <a:pt x="3850865" y="217952"/>
                </a:moveTo>
                <a:cubicBezTo>
                  <a:pt x="3849887" y="218572"/>
                  <a:pt x="3849328" y="219756"/>
                  <a:pt x="3849192" y="221503"/>
                </a:cubicBezTo>
                <a:cubicBezTo>
                  <a:pt x="3849055" y="223251"/>
                  <a:pt x="3849234" y="224696"/>
                  <a:pt x="3849728" y="225838"/>
                </a:cubicBezTo>
                <a:lnTo>
                  <a:pt x="3840704" y="232585"/>
                </a:lnTo>
                <a:cubicBezTo>
                  <a:pt x="3840807" y="237940"/>
                  <a:pt x="3840080" y="241550"/>
                  <a:pt x="3838521" y="243414"/>
                </a:cubicBezTo>
                <a:cubicBezTo>
                  <a:pt x="3836960" y="245280"/>
                  <a:pt x="3836232" y="248890"/>
                  <a:pt x="3836337" y="254245"/>
                </a:cubicBezTo>
                <a:lnTo>
                  <a:pt x="3847450" y="241609"/>
                </a:lnTo>
                <a:cubicBezTo>
                  <a:pt x="3852134" y="241161"/>
                  <a:pt x="3854452" y="238322"/>
                  <a:pt x="3854408" y="233093"/>
                </a:cubicBezTo>
                <a:cubicBezTo>
                  <a:pt x="3854364" y="227861"/>
                  <a:pt x="3853499" y="223480"/>
                  <a:pt x="3851816" y="219948"/>
                </a:cubicBezTo>
                <a:close/>
                <a:moveTo>
                  <a:pt x="2612751" y="940150"/>
                </a:moveTo>
                <a:lnTo>
                  <a:pt x="2613701" y="942143"/>
                </a:lnTo>
                <a:cubicBezTo>
                  <a:pt x="2615602" y="946132"/>
                  <a:pt x="2618547" y="947177"/>
                  <a:pt x="2622537" y="945277"/>
                </a:cubicBezTo>
                <a:lnTo>
                  <a:pt x="2621586" y="943282"/>
                </a:lnTo>
                <a:cubicBezTo>
                  <a:pt x="2620510" y="941347"/>
                  <a:pt x="2619052" y="940207"/>
                  <a:pt x="2617203" y="939863"/>
                </a:cubicBezTo>
                <a:cubicBezTo>
                  <a:pt x="2615357" y="939519"/>
                  <a:pt x="2613874" y="939615"/>
                  <a:pt x="2612751" y="940150"/>
                </a:cubicBezTo>
                <a:close/>
                <a:moveTo>
                  <a:pt x="1371800" y="1672970"/>
                </a:moveTo>
                <a:lnTo>
                  <a:pt x="1372749" y="1674964"/>
                </a:lnTo>
                <a:lnTo>
                  <a:pt x="1379177" y="1677244"/>
                </a:lnTo>
                <a:lnTo>
                  <a:pt x="1378854" y="1675449"/>
                </a:lnTo>
                <a:lnTo>
                  <a:pt x="1379190" y="1674976"/>
                </a:lnTo>
                <a:lnTo>
                  <a:pt x="1376253" y="1672683"/>
                </a:lnTo>
                <a:cubicBezTo>
                  <a:pt x="1374405" y="1672340"/>
                  <a:pt x="1372922" y="1672435"/>
                  <a:pt x="1371800" y="1672970"/>
                </a:cubicBezTo>
                <a:close/>
                <a:moveTo>
                  <a:pt x="2615977" y="926374"/>
                </a:moveTo>
                <a:cubicBezTo>
                  <a:pt x="2616552" y="927579"/>
                  <a:pt x="2617804" y="928920"/>
                  <a:pt x="2619732" y="930398"/>
                </a:cubicBezTo>
                <a:cubicBezTo>
                  <a:pt x="2621658" y="931877"/>
                  <a:pt x="2623671" y="932244"/>
                  <a:pt x="2625765" y="931501"/>
                </a:cubicBezTo>
                <a:cubicBezTo>
                  <a:pt x="2626660" y="930922"/>
                  <a:pt x="2626886" y="929895"/>
                  <a:pt x="2626440" y="928425"/>
                </a:cubicBezTo>
                <a:cubicBezTo>
                  <a:pt x="2625995" y="926955"/>
                  <a:pt x="2625483" y="925669"/>
                  <a:pt x="2624908" y="924567"/>
                </a:cubicBezTo>
                <a:cubicBezTo>
                  <a:pt x="2623783" y="923063"/>
                  <a:pt x="2622137" y="923031"/>
                  <a:pt x="2619969" y="924473"/>
                </a:cubicBezTo>
                <a:close/>
                <a:moveTo>
                  <a:pt x="1375028" y="1659195"/>
                </a:moveTo>
                <a:cubicBezTo>
                  <a:pt x="1375600" y="1660400"/>
                  <a:pt x="1376853" y="1661741"/>
                  <a:pt x="1378780" y="1663219"/>
                </a:cubicBezTo>
                <a:cubicBezTo>
                  <a:pt x="1380707" y="1664697"/>
                  <a:pt x="1382719" y="1665064"/>
                  <a:pt x="1384813" y="1664322"/>
                </a:cubicBezTo>
                <a:cubicBezTo>
                  <a:pt x="1385710" y="1663743"/>
                  <a:pt x="1385935" y="1662717"/>
                  <a:pt x="1385490" y="1661245"/>
                </a:cubicBezTo>
                <a:cubicBezTo>
                  <a:pt x="1385044" y="1659775"/>
                  <a:pt x="1384533" y="1658489"/>
                  <a:pt x="1383957" y="1657387"/>
                </a:cubicBezTo>
                <a:cubicBezTo>
                  <a:pt x="1382833" y="1655882"/>
                  <a:pt x="1381185" y="1655852"/>
                  <a:pt x="1379017" y="1657293"/>
                </a:cubicBezTo>
                <a:close/>
                <a:moveTo>
                  <a:pt x="2639625" y="878394"/>
                </a:moveTo>
                <a:cubicBezTo>
                  <a:pt x="2638646" y="879014"/>
                  <a:pt x="2638088" y="880197"/>
                  <a:pt x="2637951" y="881946"/>
                </a:cubicBezTo>
                <a:cubicBezTo>
                  <a:pt x="2637816" y="883692"/>
                  <a:pt x="2637993" y="885138"/>
                  <a:pt x="2638486" y="886280"/>
                </a:cubicBezTo>
                <a:lnTo>
                  <a:pt x="2629461" y="893027"/>
                </a:lnTo>
                <a:cubicBezTo>
                  <a:pt x="2629565" y="898382"/>
                  <a:pt x="2628840" y="901990"/>
                  <a:pt x="2627280" y="903856"/>
                </a:cubicBezTo>
                <a:cubicBezTo>
                  <a:pt x="2625720" y="905720"/>
                  <a:pt x="2624993" y="909331"/>
                  <a:pt x="2625096" y="914687"/>
                </a:cubicBezTo>
                <a:lnTo>
                  <a:pt x="2636209" y="902049"/>
                </a:lnTo>
                <a:cubicBezTo>
                  <a:pt x="2640891" y="901604"/>
                  <a:pt x="2643210" y="898765"/>
                  <a:pt x="2643165" y="893534"/>
                </a:cubicBezTo>
                <a:cubicBezTo>
                  <a:pt x="2643122" y="888302"/>
                  <a:pt x="2642258" y="883920"/>
                  <a:pt x="2640575" y="880389"/>
                </a:cubicBezTo>
                <a:close/>
                <a:moveTo>
                  <a:pt x="1398673" y="1611214"/>
                </a:moveTo>
                <a:cubicBezTo>
                  <a:pt x="1397695" y="1611835"/>
                  <a:pt x="1397137" y="1613018"/>
                  <a:pt x="1397001" y="1614766"/>
                </a:cubicBezTo>
                <a:cubicBezTo>
                  <a:pt x="1396863" y="1616513"/>
                  <a:pt x="1397041" y="1617958"/>
                  <a:pt x="1397536" y="1619100"/>
                </a:cubicBezTo>
                <a:lnTo>
                  <a:pt x="1388511" y="1625847"/>
                </a:lnTo>
                <a:cubicBezTo>
                  <a:pt x="1388615" y="1631202"/>
                  <a:pt x="1387887" y="1634813"/>
                  <a:pt x="1386329" y="1636676"/>
                </a:cubicBezTo>
                <a:cubicBezTo>
                  <a:pt x="1384770" y="1638542"/>
                  <a:pt x="1384042" y="1642151"/>
                  <a:pt x="1384145" y="1647507"/>
                </a:cubicBezTo>
                <a:lnTo>
                  <a:pt x="1395258" y="1634871"/>
                </a:lnTo>
                <a:cubicBezTo>
                  <a:pt x="1399940" y="1634425"/>
                  <a:pt x="1402260" y="1631585"/>
                  <a:pt x="1402215" y="1626354"/>
                </a:cubicBezTo>
                <a:cubicBezTo>
                  <a:pt x="1402171" y="1621122"/>
                  <a:pt x="1401306" y="1616742"/>
                  <a:pt x="1399625" y="1613209"/>
                </a:cubicBezTo>
                <a:close/>
                <a:moveTo>
                  <a:pt x="1523371" y="1395163"/>
                </a:moveTo>
                <a:lnTo>
                  <a:pt x="1527361" y="1393261"/>
                </a:lnTo>
                <a:cubicBezTo>
                  <a:pt x="1528355" y="1408086"/>
                  <a:pt x="1524046" y="1422377"/>
                  <a:pt x="1514437" y="1436134"/>
                </a:cubicBezTo>
                <a:cubicBezTo>
                  <a:pt x="1504826" y="1449890"/>
                  <a:pt x="1497073" y="1463374"/>
                  <a:pt x="1491180" y="1476584"/>
                </a:cubicBezTo>
                <a:cubicBezTo>
                  <a:pt x="1491637" y="1480752"/>
                  <a:pt x="1490750" y="1484030"/>
                  <a:pt x="1488521" y="1486417"/>
                </a:cubicBezTo>
                <a:cubicBezTo>
                  <a:pt x="1486294" y="1488804"/>
                  <a:pt x="1485407" y="1492082"/>
                  <a:pt x="1485863" y="1496250"/>
                </a:cubicBezTo>
                <a:lnTo>
                  <a:pt x="1467722" y="1514682"/>
                </a:lnTo>
                <a:lnTo>
                  <a:pt x="1445788" y="1576532"/>
                </a:lnTo>
                <a:lnTo>
                  <a:pt x="1456996" y="1558954"/>
                </a:lnTo>
                <a:lnTo>
                  <a:pt x="1477422" y="1576146"/>
                </a:lnTo>
                <a:cubicBezTo>
                  <a:pt x="1460558" y="1601007"/>
                  <a:pt x="1448343" y="1628243"/>
                  <a:pt x="1440778" y="1657853"/>
                </a:cubicBezTo>
                <a:lnTo>
                  <a:pt x="1438949" y="1664260"/>
                </a:lnTo>
                <a:lnTo>
                  <a:pt x="1448582" y="1666400"/>
                </a:lnTo>
                <a:cubicBezTo>
                  <a:pt x="1452504" y="1662645"/>
                  <a:pt x="1456391" y="1663954"/>
                  <a:pt x="1460244" y="1670329"/>
                </a:cubicBezTo>
                <a:cubicBezTo>
                  <a:pt x="1467716" y="1670388"/>
                  <a:pt x="1475261" y="1669955"/>
                  <a:pt x="1482877" y="1669028"/>
                </a:cubicBezTo>
                <a:cubicBezTo>
                  <a:pt x="1490492" y="1668104"/>
                  <a:pt x="1497800" y="1667173"/>
                  <a:pt x="1504798" y="1666234"/>
                </a:cubicBezTo>
                <a:cubicBezTo>
                  <a:pt x="1506222" y="1669331"/>
                  <a:pt x="1508149" y="1671879"/>
                  <a:pt x="1510583" y="1673882"/>
                </a:cubicBezTo>
                <a:cubicBezTo>
                  <a:pt x="1513014" y="1675884"/>
                  <a:pt x="1515963" y="1676723"/>
                  <a:pt x="1519430" y="1676398"/>
                </a:cubicBezTo>
                <a:lnTo>
                  <a:pt x="1520381" y="1678393"/>
                </a:lnTo>
                <a:cubicBezTo>
                  <a:pt x="1520813" y="1680480"/>
                  <a:pt x="1522418" y="1689201"/>
                  <a:pt x="1525194" y="1704553"/>
                </a:cubicBezTo>
                <a:cubicBezTo>
                  <a:pt x="1527970" y="1719905"/>
                  <a:pt x="1529313" y="1729361"/>
                  <a:pt x="1529225" y="1732921"/>
                </a:cubicBezTo>
                <a:cubicBezTo>
                  <a:pt x="1529111" y="1735576"/>
                  <a:pt x="1529172" y="1738912"/>
                  <a:pt x="1529405" y="1742932"/>
                </a:cubicBezTo>
                <a:cubicBezTo>
                  <a:pt x="1529637" y="1746951"/>
                  <a:pt x="1530433" y="1750548"/>
                  <a:pt x="1531794" y="1753726"/>
                </a:cubicBezTo>
                <a:cubicBezTo>
                  <a:pt x="1532700" y="1755843"/>
                  <a:pt x="1533737" y="1757593"/>
                  <a:pt x="1534906" y="1758974"/>
                </a:cubicBezTo>
                <a:cubicBezTo>
                  <a:pt x="1536073" y="1760355"/>
                  <a:pt x="1537633" y="1760632"/>
                  <a:pt x="1539584" y="1759804"/>
                </a:cubicBezTo>
                <a:cubicBezTo>
                  <a:pt x="1542583" y="1758070"/>
                  <a:pt x="1545325" y="1756762"/>
                  <a:pt x="1547813" y="1755883"/>
                </a:cubicBezTo>
                <a:cubicBezTo>
                  <a:pt x="1550300" y="1755005"/>
                  <a:pt x="1552498" y="1756405"/>
                  <a:pt x="1554404" y="1760086"/>
                </a:cubicBezTo>
                <a:cubicBezTo>
                  <a:pt x="1560547" y="1757568"/>
                  <a:pt x="1567143" y="1757282"/>
                  <a:pt x="1574188" y="1759228"/>
                </a:cubicBezTo>
                <a:lnTo>
                  <a:pt x="1574602" y="1759366"/>
                </a:lnTo>
                <a:lnTo>
                  <a:pt x="1573938" y="1742652"/>
                </a:lnTo>
                <a:cubicBezTo>
                  <a:pt x="1586827" y="1747016"/>
                  <a:pt x="1594322" y="1742628"/>
                  <a:pt x="1596427" y="1729490"/>
                </a:cubicBezTo>
                <a:cubicBezTo>
                  <a:pt x="1598530" y="1716351"/>
                  <a:pt x="1603129" y="1708449"/>
                  <a:pt x="1610220" y="1705785"/>
                </a:cubicBezTo>
                <a:cubicBezTo>
                  <a:pt x="1609446" y="1703298"/>
                  <a:pt x="1610142" y="1701336"/>
                  <a:pt x="1612310" y="1699895"/>
                </a:cubicBezTo>
                <a:cubicBezTo>
                  <a:pt x="1615218" y="1698509"/>
                  <a:pt x="1617143" y="1696981"/>
                  <a:pt x="1618079" y="1695310"/>
                </a:cubicBezTo>
                <a:cubicBezTo>
                  <a:pt x="1619018" y="1693639"/>
                  <a:pt x="1619470" y="1691588"/>
                  <a:pt x="1619434" y="1689158"/>
                </a:cubicBezTo>
                <a:cubicBezTo>
                  <a:pt x="1621805" y="1679257"/>
                  <a:pt x="1627530" y="1668371"/>
                  <a:pt x="1636610" y="1656499"/>
                </a:cubicBezTo>
                <a:cubicBezTo>
                  <a:pt x="1645691" y="1644626"/>
                  <a:pt x="1653864" y="1635022"/>
                  <a:pt x="1661126" y="1627686"/>
                </a:cubicBezTo>
                <a:cubicBezTo>
                  <a:pt x="1661576" y="1620385"/>
                  <a:pt x="1664049" y="1613801"/>
                  <a:pt x="1668547" y="1607937"/>
                </a:cubicBezTo>
                <a:cubicBezTo>
                  <a:pt x="1673044" y="1602071"/>
                  <a:pt x="1677725" y="1596272"/>
                  <a:pt x="1682592" y="1590537"/>
                </a:cubicBezTo>
                <a:cubicBezTo>
                  <a:pt x="1682723" y="1587924"/>
                  <a:pt x="1683596" y="1585265"/>
                  <a:pt x="1685215" y="1582557"/>
                </a:cubicBezTo>
                <a:cubicBezTo>
                  <a:pt x="1686830" y="1579849"/>
                  <a:pt x="1688679" y="1577950"/>
                  <a:pt x="1690759" y="1576856"/>
                </a:cubicBezTo>
                <a:cubicBezTo>
                  <a:pt x="1692730" y="1576069"/>
                  <a:pt x="1694250" y="1576264"/>
                  <a:pt x="1695319" y="1577438"/>
                </a:cubicBezTo>
                <a:cubicBezTo>
                  <a:pt x="1696388" y="1578611"/>
                  <a:pt x="1697149" y="1579778"/>
                  <a:pt x="1697598" y="1580940"/>
                </a:cubicBezTo>
                <a:lnTo>
                  <a:pt x="1708712" y="1568303"/>
                </a:lnTo>
                <a:cubicBezTo>
                  <a:pt x="1702836" y="1564422"/>
                  <a:pt x="1699006" y="1560026"/>
                  <a:pt x="1697227" y="1555112"/>
                </a:cubicBezTo>
                <a:cubicBezTo>
                  <a:pt x="1695447" y="1550198"/>
                  <a:pt x="1698768" y="1546679"/>
                  <a:pt x="1707188" y="1544554"/>
                </a:cubicBezTo>
                <a:lnTo>
                  <a:pt x="1708327" y="1536668"/>
                </a:lnTo>
                <a:lnTo>
                  <a:pt x="1719062" y="1543792"/>
                </a:lnTo>
                <a:lnTo>
                  <a:pt x="1723054" y="1541891"/>
                </a:lnTo>
                <a:cubicBezTo>
                  <a:pt x="1724873" y="1541432"/>
                  <a:pt x="1725222" y="1540449"/>
                  <a:pt x="1724098" y="1538945"/>
                </a:cubicBezTo>
                <a:cubicBezTo>
                  <a:pt x="1723541" y="1537884"/>
                  <a:pt x="1722491" y="1536753"/>
                  <a:pt x="1720949" y="1535550"/>
                </a:cubicBezTo>
                <a:cubicBezTo>
                  <a:pt x="1719407" y="1534347"/>
                  <a:pt x="1717860" y="1533452"/>
                  <a:pt x="1716306" y="1532867"/>
                </a:cubicBezTo>
                <a:cubicBezTo>
                  <a:pt x="1720547" y="1530744"/>
                  <a:pt x="1724319" y="1527315"/>
                  <a:pt x="1727621" y="1522581"/>
                </a:cubicBezTo>
                <a:cubicBezTo>
                  <a:pt x="1730923" y="1517846"/>
                  <a:pt x="1732248" y="1513136"/>
                  <a:pt x="1731597" y="1508448"/>
                </a:cubicBezTo>
                <a:cubicBezTo>
                  <a:pt x="1739593" y="1495155"/>
                  <a:pt x="1749078" y="1481457"/>
                  <a:pt x="1760053" y="1467357"/>
                </a:cubicBezTo>
                <a:cubicBezTo>
                  <a:pt x="1771030" y="1453255"/>
                  <a:pt x="1778544" y="1439274"/>
                  <a:pt x="1782598" y="1425410"/>
                </a:cubicBezTo>
                <a:cubicBezTo>
                  <a:pt x="1789810" y="1422995"/>
                  <a:pt x="1794621" y="1416827"/>
                  <a:pt x="1797034" y="1406907"/>
                </a:cubicBezTo>
                <a:cubicBezTo>
                  <a:pt x="1799447" y="1396987"/>
                  <a:pt x="1803784" y="1389822"/>
                  <a:pt x="1810045" y="1385410"/>
                </a:cubicBezTo>
                <a:lnTo>
                  <a:pt x="1814034" y="1383510"/>
                </a:lnTo>
                <a:cubicBezTo>
                  <a:pt x="1815029" y="1398333"/>
                  <a:pt x="1810722" y="1412623"/>
                  <a:pt x="1801111" y="1426381"/>
                </a:cubicBezTo>
                <a:cubicBezTo>
                  <a:pt x="1791500" y="1440138"/>
                  <a:pt x="1783747" y="1453621"/>
                  <a:pt x="1777855" y="1466831"/>
                </a:cubicBezTo>
                <a:cubicBezTo>
                  <a:pt x="1778311" y="1470999"/>
                  <a:pt x="1777424" y="1474277"/>
                  <a:pt x="1775195" y="1476664"/>
                </a:cubicBezTo>
                <a:cubicBezTo>
                  <a:pt x="1772968" y="1479051"/>
                  <a:pt x="1772081" y="1482329"/>
                  <a:pt x="1772537" y="1486497"/>
                </a:cubicBezTo>
                <a:lnTo>
                  <a:pt x="1754396" y="1504930"/>
                </a:lnTo>
                <a:lnTo>
                  <a:pt x="1732462" y="1566779"/>
                </a:lnTo>
                <a:lnTo>
                  <a:pt x="1743669" y="1549202"/>
                </a:lnTo>
                <a:lnTo>
                  <a:pt x="1764097" y="1566394"/>
                </a:lnTo>
                <a:cubicBezTo>
                  <a:pt x="1747232" y="1591255"/>
                  <a:pt x="1735019" y="1618490"/>
                  <a:pt x="1727452" y="1648100"/>
                </a:cubicBezTo>
                <a:cubicBezTo>
                  <a:pt x="1719888" y="1677710"/>
                  <a:pt x="1711593" y="1706749"/>
                  <a:pt x="1702566" y="1735219"/>
                </a:cubicBezTo>
                <a:lnTo>
                  <a:pt x="1706461" y="1738258"/>
                </a:lnTo>
                <a:cubicBezTo>
                  <a:pt x="1709594" y="1734879"/>
                  <a:pt x="1714441" y="1729001"/>
                  <a:pt x="1721006" y="1720621"/>
                </a:cubicBezTo>
                <a:cubicBezTo>
                  <a:pt x="1727569" y="1712243"/>
                  <a:pt x="1732156" y="1707100"/>
                  <a:pt x="1734767" y="1705194"/>
                </a:cubicBezTo>
                <a:cubicBezTo>
                  <a:pt x="1737253" y="1704417"/>
                  <a:pt x="1739214" y="1705113"/>
                  <a:pt x="1740655" y="1707282"/>
                </a:cubicBezTo>
                <a:cubicBezTo>
                  <a:pt x="1742225" y="1711431"/>
                  <a:pt x="1742796" y="1716052"/>
                  <a:pt x="1742369" y="1721151"/>
                </a:cubicBezTo>
                <a:lnTo>
                  <a:pt x="1734201" y="1734833"/>
                </a:lnTo>
                <a:cubicBezTo>
                  <a:pt x="1740875" y="1733642"/>
                  <a:pt x="1745079" y="1735616"/>
                  <a:pt x="1746814" y="1740756"/>
                </a:cubicBezTo>
                <a:cubicBezTo>
                  <a:pt x="1748547" y="1745896"/>
                  <a:pt x="1746530" y="1750223"/>
                  <a:pt x="1740760" y="1753737"/>
                </a:cubicBezTo>
                <a:lnTo>
                  <a:pt x="1737344" y="1777392"/>
                </a:lnTo>
                <a:cubicBezTo>
                  <a:pt x="1739775" y="1783780"/>
                  <a:pt x="1739284" y="1787890"/>
                  <a:pt x="1735873" y="1789719"/>
                </a:cubicBezTo>
                <a:cubicBezTo>
                  <a:pt x="1732462" y="1791548"/>
                  <a:pt x="1731495" y="1794661"/>
                  <a:pt x="1732977" y="1799053"/>
                </a:cubicBezTo>
                <a:lnTo>
                  <a:pt x="1728988" y="1800955"/>
                </a:lnTo>
                <a:cubicBezTo>
                  <a:pt x="1727823" y="1801610"/>
                  <a:pt x="1726164" y="1802197"/>
                  <a:pt x="1724013" y="1802713"/>
                </a:cubicBezTo>
                <a:cubicBezTo>
                  <a:pt x="1721861" y="1803227"/>
                  <a:pt x="1720226" y="1802578"/>
                  <a:pt x="1719107" y="1800766"/>
                </a:cubicBezTo>
                <a:cubicBezTo>
                  <a:pt x="1717996" y="1797471"/>
                  <a:pt x="1718697" y="1793160"/>
                  <a:pt x="1721208" y="1787832"/>
                </a:cubicBezTo>
                <a:cubicBezTo>
                  <a:pt x="1723718" y="1782508"/>
                  <a:pt x="1726151" y="1777983"/>
                  <a:pt x="1728508" y="1774259"/>
                </a:cubicBezTo>
                <a:lnTo>
                  <a:pt x="1727840" y="1757444"/>
                </a:lnTo>
                <a:lnTo>
                  <a:pt x="1723850" y="1759346"/>
                </a:lnTo>
                <a:cubicBezTo>
                  <a:pt x="1723901" y="1764266"/>
                  <a:pt x="1722449" y="1773424"/>
                  <a:pt x="1719497" y="1786812"/>
                </a:cubicBezTo>
                <a:cubicBezTo>
                  <a:pt x="1716545" y="1800201"/>
                  <a:pt x="1714357" y="1809097"/>
                  <a:pt x="1712934" y="1813497"/>
                </a:cubicBezTo>
                <a:lnTo>
                  <a:pt x="1719776" y="1817581"/>
                </a:lnTo>
                <a:cubicBezTo>
                  <a:pt x="1716652" y="1823759"/>
                  <a:pt x="1713663" y="1829263"/>
                  <a:pt x="1710814" y="1834089"/>
                </a:cubicBezTo>
                <a:cubicBezTo>
                  <a:pt x="1707963" y="1838914"/>
                  <a:pt x="1705473" y="1844178"/>
                  <a:pt x="1703346" y="1849884"/>
                </a:cubicBezTo>
                <a:cubicBezTo>
                  <a:pt x="1695821" y="1854743"/>
                  <a:pt x="1693015" y="1861485"/>
                  <a:pt x="1694931" y="1870108"/>
                </a:cubicBezTo>
                <a:cubicBezTo>
                  <a:pt x="1696845" y="1878731"/>
                  <a:pt x="1694776" y="1885734"/>
                  <a:pt x="1688722" y="1891116"/>
                </a:cubicBezTo>
                <a:lnTo>
                  <a:pt x="1687585" y="1899001"/>
                </a:lnTo>
                <a:lnTo>
                  <a:pt x="1702217" y="1909164"/>
                </a:lnTo>
                <a:lnTo>
                  <a:pt x="1702405" y="1899284"/>
                </a:lnTo>
                <a:lnTo>
                  <a:pt x="1725393" y="1885885"/>
                </a:lnTo>
                <a:lnTo>
                  <a:pt x="1725676" y="1871063"/>
                </a:lnTo>
                <a:cubicBezTo>
                  <a:pt x="1727939" y="1870036"/>
                  <a:pt x="1730154" y="1868267"/>
                  <a:pt x="1732325" y="1865754"/>
                </a:cubicBezTo>
                <a:cubicBezTo>
                  <a:pt x="1734493" y="1863243"/>
                  <a:pt x="1734999" y="1860452"/>
                  <a:pt x="1733842" y="1857383"/>
                </a:cubicBezTo>
                <a:lnTo>
                  <a:pt x="1742961" y="1845697"/>
                </a:lnTo>
                <a:lnTo>
                  <a:pt x="1756830" y="1843984"/>
                </a:lnTo>
                <a:cubicBezTo>
                  <a:pt x="1757120" y="1845020"/>
                  <a:pt x="1756731" y="1845918"/>
                  <a:pt x="1755666" y="1846680"/>
                </a:cubicBezTo>
                <a:cubicBezTo>
                  <a:pt x="1754603" y="1847441"/>
                  <a:pt x="1753978" y="1847842"/>
                  <a:pt x="1753791" y="1847880"/>
                </a:cubicBezTo>
                <a:lnTo>
                  <a:pt x="1754459" y="1864695"/>
                </a:lnTo>
                <a:cubicBezTo>
                  <a:pt x="1752023" y="1867181"/>
                  <a:pt x="1750816" y="1869998"/>
                  <a:pt x="1750838" y="1873151"/>
                </a:cubicBezTo>
                <a:cubicBezTo>
                  <a:pt x="1750861" y="1876302"/>
                  <a:pt x="1751625" y="1879404"/>
                  <a:pt x="1753132" y="1882460"/>
                </a:cubicBezTo>
                <a:lnTo>
                  <a:pt x="1750949" y="1893291"/>
                </a:lnTo>
                <a:lnTo>
                  <a:pt x="1754656" y="1906210"/>
                </a:lnTo>
                <a:cubicBezTo>
                  <a:pt x="1750275" y="1916813"/>
                  <a:pt x="1746908" y="1935651"/>
                  <a:pt x="1744560" y="1962725"/>
                </a:cubicBezTo>
                <a:cubicBezTo>
                  <a:pt x="1742212" y="1989798"/>
                  <a:pt x="1739536" y="2011367"/>
                  <a:pt x="1736532" y="2027433"/>
                </a:cubicBezTo>
                <a:lnTo>
                  <a:pt x="1747081" y="2044437"/>
                </a:lnTo>
                <a:lnTo>
                  <a:pt x="1737869" y="2061062"/>
                </a:lnTo>
                <a:lnTo>
                  <a:pt x="1737585" y="2075881"/>
                </a:lnTo>
                <a:cubicBezTo>
                  <a:pt x="1742185" y="2059312"/>
                  <a:pt x="1748985" y="2043834"/>
                  <a:pt x="1757990" y="2029447"/>
                </a:cubicBezTo>
                <a:cubicBezTo>
                  <a:pt x="1766994" y="2015062"/>
                  <a:pt x="1776244" y="2000865"/>
                  <a:pt x="1785735" y="1986859"/>
                </a:cubicBezTo>
                <a:cubicBezTo>
                  <a:pt x="1784179" y="1981023"/>
                  <a:pt x="1783679" y="1974837"/>
                  <a:pt x="1784236" y="1968298"/>
                </a:cubicBezTo>
                <a:cubicBezTo>
                  <a:pt x="1784793" y="1961762"/>
                  <a:pt x="1787475" y="1957119"/>
                  <a:pt x="1792285" y="1954369"/>
                </a:cubicBezTo>
                <a:cubicBezTo>
                  <a:pt x="1808266" y="1945531"/>
                  <a:pt x="1815842" y="1937026"/>
                  <a:pt x="1815009" y="1928857"/>
                </a:cubicBezTo>
                <a:cubicBezTo>
                  <a:pt x="1814176" y="1920687"/>
                  <a:pt x="1816764" y="1914559"/>
                  <a:pt x="1822772" y="1910472"/>
                </a:cubicBezTo>
                <a:lnTo>
                  <a:pt x="1831128" y="1886911"/>
                </a:lnTo>
                <a:cubicBezTo>
                  <a:pt x="1835594" y="1885904"/>
                  <a:pt x="1839342" y="1883712"/>
                  <a:pt x="1842372" y="1880330"/>
                </a:cubicBezTo>
                <a:cubicBezTo>
                  <a:pt x="1845402" y="1876950"/>
                  <a:pt x="1847700" y="1872999"/>
                  <a:pt x="1849269" y="1868478"/>
                </a:cubicBezTo>
                <a:cubicBezTo>
                  <a:pt x="1850621" y="1867783"/>
                  <a:pt x="1853143" y="1867296"/>
                  <a:pt x="1856834" y="1867016"/>
                </a:cubicBezTo>
                <a:cubicBezTo>
                  <a:pt x="1860525" y="1866736"/>
                  <a:pt x="1863260" y="1867982"/>
                  <a:pt x="1865040" y="1870756"/>
                </a:cubicBezTo>
                <a:cubicBezTo>
                  <a:pt x="1865675" y="1874125"/>
                  <a:pt x="1862957" y="1878478"/>
                  <a:pt x="1856885" y="1883819"/>
                </a:cubicBezTo>
                <a:cubicBezTo>
                  <a:pt x="1850811" y="1889160"/>
                  <a:pt x="1846121" y="1893231"/>
                  <a:pt x="1842813" y="1896029"/>
                </a:cubicBezTo>
                <a:lnTo>
                  <a:pt x="1819834" y="1960824"/>
                </a:lnTo>
                <a:cubicBezTo>
                  <a:pt x="1814247" y="1965577"/>
                  <a:pt x="1808588" y="1970821"/>
                  <a:pt x="1802856" y="1976561"/>
                </a:cubicBezTo>
                <a:cubicBezTo>
                  <a:pt x="1797127" y="1982300"/>
                  <a:pt x="1794650" y="1989089"/>
                  <a:pt x="1795426" y="1996927"/>
                </a:cubicBezTo>
                <a:lnTo>
                  <a:pt x="1774820" y="2041011"/>
                </a:lnTo>
                <a:lnTo>
                  <a:pt x="1780427" y="2057920"/>
                </a:lnTo>
                <a:cubicBezTo>
                  <a:pt x="1780006" y="2059498"/>
                  <a:pt x="1779519" y="2061260"/>
                  <a:pt x="1778967" y="2063205"/>
                </a:cubicBezTo>
                <a:cubicBezTo>
                  <a:pt x="1778416" y="2065150"/>
                  <a:pt x="1777192" y="2066650"/>
                  <a:pt x="1775300" y="2067706"/>
                </a:cubicBezTo>
                <a:lnTo>
                  <a:pt x="1771310" y="2069607"/>
                </a:lnTo>
                <a:lnTo>
                  <a:pt x="1799811" y="2078056"/>
                </a:lnTo>
                <a:lnTo>
                  <a:pt x="1805796" y="2075205"/>
                </a:lnTo>
                <a:cubicBezTo>
                  <a:pt x="1807876" y="2074113"/>
                  <a:pt x="1809724" y="2072213"/>
                  <a:pt x="1811339" y="2069505"/>
                </a:cubicBezTo>
                <a:cubicBezTo>
                  <a:pt x="1812957" y="2066797"/>
                  <a:pt x="1813831" y="2064137"/>
                  <a:pt x="1813963" y="2061525"/>
                </a:cubicBezTo>
                <a:lnTo>
                  <a:pt x="1830016" y="2048982"/>
                </a:lnTo>
                <a:cubicBezTo>
                  <a:pt x="1829132" y="2040276"/>
                  <a:pt x="1831916" y="2030279"/>
                  <a:pt x="1838371" y="2018995"/>
                </a:cubicBezTo>
                <a:cubicBezTo>
                  <a:pt x="1844824" y="2007711"/>
                  <a:pt x="1852265" y="1999781"/>
                  <a:pt x="1860691" y="1995207"/>
                </a:cubicBezTo>
                <a:cubicBezTo>
                  <a:pt x="1863018" y="1994098"/>
                  <a:pt x="1865299" y="1995459"/>
                  <a:pt x="1867531" y="1999291"/>
                </a:cubicBezTo>
                <a:lnTo>
                  <a:pt x="1868483" y="2001284"/>
                </a:lnTo>
                <a:cubicBezTo>
                  <a:pt x="1864220" y="2002399"/>
                  <a:pt x="1862034" y="2004663"/>
                  <a:pt x="1861929" y="2008078"/>
                </a:cubicBezTo>
                <a:cubicBezTo>
                  <a:pt x="1861823" y="2011495"/>
                  <a:pt x="1862582" y="2014803"/>
                  <a:pt x="1864210" y="2018006"/>
                </a:cubicBezTo>
                <a:lnTo>
                  <a:pt x="1865161" y="2020001"/>
                </a:lnTo>
                <a:cubicBezTo>
                  <a:pt x="1871443" y="2019914"/>
                  <a:pt x="1873653" y="2022838"/>
                  <a:pt x="1871789" y="2028774"/>
                </a:cubicBezTo>
                <a:cubicBezTo>
                  <a:pt x="1869925" y="2034711"/>
                  <a:pt x="1867907" y="2039038"/>
                  <a:pt x="1865735" y="2041755"/>
                </a:cubicBezTo>
                <a:lnTo>
                  <a:pt x="1855957" y="2088022"/>
                </a:lnTo>
                <a:cubicBezTo>
                  <a:pt x="1849661" y="2090001"/>
                  <a:pt x="1845513" y="2095854"/>
                  <a:pt x="1843516" y="2105574"/>
                </a:cubicBezTo>
                <a:cubicBezTo>
                  <a:pt x="1841519" y="2115297"/>
                  <a:pt x="1837847" y="2122146"/>
                  <a:pt x="1832499" y="2126121"/>
                </a:cubicBezTo>
                <a:cubicBezTo>
                  <a:pt x="1824982" y="2131640"/>
                  <a:pt x="1822588" y="2140532"/>
                  <a:pt x="1825319" y="2152794"/>
                </a:cubicBezTo>
                <a:cubicBezTo>
                  <a:pt x="1828052" y="2165056"/>
                  <a:pt x="1827152" y="2173234"/>
                  <a:pt x="1822628" y="2177328"/>
                </a:cubicBezTo>
                <a:lnTo>
                  <a:pt x="1820633" y="2178279"/>
                </a:lnTo>
                <a:cubicBezTo>
                  <a:pt x="1804473" y="2205150"/>
                  <a:pt x="1792729" y="2233589"/>
                  <a:pt x="1785402" y="2263594"/>
                </a:cubicBezTo>
                <a:cubicBezTo>
                  <a:pt x="1787628" y="2262484"/>
                  <a:pt x="1790399" y="2261876"/>
                  <a:pt x="1793715" y="2261776"/>
                </a:cubicBezTo>
                <a:cubicBezTo>
                  <a:pt x="1797033" y="2261675"/>
                  <a:pt x="1799519" y="2263039"/>
                  <a:pt x="1801174" y="2265872"/>
                </a:cubicBezTo>
                <a:cubicBezTo>
                  <a:pt x="1802661" y="2269957"/>
                  <a:pt x="1802658" y="2274444"/>
                  <a:pt x="1801164" y="2279338"/>
                </a:cubicBezTo>
                <a:cubicBezTo>
                  <a:pt x="1799670" y="2284230"/>
                  <a:pt x="1799169" y="2288956"/>
                  <a:pt x="1799659" y="2293517"/>
                </a:cubicBezTo>
                <a:lnTo>
                  <a:pt x="1797689" y="2297576"/>
                </a:lnTo>
                <a:lnTo>
                  <a:pt x="1818789" y="2304769"/>
                </a:lnTo>
                <a:cubicBezTo>
                  <a:pt x="1819201" y="2305849"/>
                  <a:pt x="1819801" y="2306684"/>
                  <a:pt x="1820595" y="2307276"/>
                </a:cubicBezTo>
                <a:cubicBezTo>
                  <a:pt x="1821387" y="2307868"/>
                  <a:pt x="1822748" y="2307727"/>
                  <a:pt x="1824678" y="2306860"/>
                </a:cubicBezTo>
                <a:cubicBezTo>
                  <a:pt x="1827634" y="2305247"/>
                  <a:pt x="1829989" y="2302699"/>
                  <a:pt x="1831742" y="2299211"/>
                </a:cubicBezTo>
                <a:cubicBezTo>
                  <a:pt x="1833499" y="2295723"/>
                  <a:pt x="1834879" y="2292413"/>
                  <a:pt x="1835885" y="2289283"/>
                </a:cubicBezTo>
                <a:cubicBezTo>
                  <a:pt x="1836965" y="2288870"/>
                  <a:pt x="1837800" y="2288267"/>
                  <a:pt x="1838391" y="2287477"/>
                </a:cubicBezTo>
                <a:cubicBezTo>
                  <a:pt x="1838983" y="2286684"/>
                  <a:pt x="1838845" y="2285323"/>
                  <a:pt x="1837975" y="2283391"/>
                </a:cubicBezTo>
                <a:cubicBezTo>
                  <a:pt x="1836363" y="2280437"/>
                  <a:pt x="1833813" y="2278083"/>
                  <a:pt x="1830325" y="2276328"/>
                </a:cubicBezTo>
                <a:cubicBezTo>
                  <a:pt x="1826838" y="2274573"/>
                  <a:pt x="1823529" y="2273191"/>
                  <a:pt x="1820398" y="2272185"/>
                </a:cubicBezTo>
                <a:cubicBezTo>
                  <a:pt x="1820326" y="2269466"/>
                  <a:pt x="1820635" y="2266259"/>
                  <a:pt x="1821323" y="2262566"/>
                </a:cubicBezTo>
                <a:cubicBezTo>
                  <a:pt x="1822011" y="2258873"/>
                  <a:pt x="1823791" y="2256189"/>
                  <a:pt x="1826665" y="2254514"/>
                </a:cubicBezTo>
                <a:lnTo>
                  <a:pt x="1831606" y="2254608"/>
                </a:lnTo>
                <a:cubicBezTo>
                  <a:pt x="1832959" y="2258094"/>
                  <a:pt x="1834741" y="2261834"/>
                  <a:pt x="1836951" y="2265829"/>
                </a:cubicBezTo>
                <a:cubicBezTo>
                  <a:pt x="1839159" y="2269825"/>
                  <a:pt x="1842224" y="2271119"/>
                  <a:pt x="1846143" y="2269711"/>
                </a:cubicBezTo>
                <a:lnTo>
                  <a:pt x="1852127" y="2266860"/>
                </a:lnTo>
                <a:cubicBezTo>
                  <a:pt x="1856889" y="2268721"/>
                  <a:pt x="1862826" y="2270481"/>
                  <a:pt x="1869941" y="2272141"/>
                </a:cubicBezTo>
                <a:cubicBezTo>
                  <a:pt x="1877053" y="2273800"/>
                  <a:pt x="1883277" y="2273589"/>
                  <a:pt x="1888608" y="2271508"/>
                </a:cubicBezTo>
                <a:cubicBezTo>
                  <a:pt x="1890459" y="2270473"/>
                  <a:pt x="1891268" y="2269170"/>
                  <a:pt x="1891030" y="2267600"/>
                </a:cubicBezTo>
                <a:cubicBezTo>
                  <a:pt x="1890792" y="2266032"/>
                  <a:pt x="1890364" y="2264705"/>
                  <a:pt x="1889747" y="2263622"/>
                </a:cubicBezTo>
                <a:cubicBezTo>
                  <a:pt x="1907729" y="2244858"/>
                  <a:pt x="1922292" y="2224050"/>
                  <a:pt x="1933436" y="2201201"/>
                </a:cubicBezTo>
                <a:cubicBezTo>
                  <a:pt x="1938268" y="2209097"/>
                  <a:pt x="1942166" y="2207648"/>
                  <a:pt x="1945131" y="2196851"/>
                </a:cubicBezTo>
                <a:cubicBezTo>
                  <a:pt x="1948097" y="2186057"/>
                  <a:pt x="1949642" y="2178386"/>
                  <a:pt x="1949771" y="2173838"/>
                </a:cubicBezTo>
                <a:cubicBezTo>
                  <a:pt x="1958876" y="2159557"/>
                  <a:pt x="1967922" y="2145150"/>
                  <a:pt x="1976910" y="2130620"/>
                </a:cubicBezTo>
                <a:cubicBezTo>
                  <a:pt x="1985897" y="2116090"/>
                  <a:pt x="1995180" y="2102182"/>
                  <a:pt x="2004761" y="2088898"/>
                </a:cubicBezTo>
                <a:lnTo>
                  <a:pt x="2008083" y="2070181"/>
                </a:lnTo>
                <a:cubicBezTo>
                  <a:pt x="2017643" y="2064456"/>
                  <a:pt x="2022102" y="2057334"/>
                  <a:pt x="2021462" y="2048816"/>
                </a:cubicBezTo>
                <a:cubicBezTo>
                  <a:pt x="2020821" y="2040301"/>
                  <a:pt x="2023547" y="2033393"/>
                  <a:pt x="2029639" y="2028094"/>
                </a:cubicBezTo>
                <a:cubicBezTo>
                  <a:pt x="2031278" y="2021042"/>
                  <a:pt x="2033843" y="2014007"/>
                  <a:pt x="2037332" y="2006991"/>
                </a:cubicBezTo>
                <a:cubicBezTo>
                  <a:pt x="2040822" y="1999974"/>
                  <a:pt x="2045095" y="1993961"/>
                  <a:pt x="2050152" y="1988951"/>
                </a:cubicBezTo>
                <a:cubicBezTo>
                  <a:pt x="2049992" y="1985509"/>
                  <a:pt x="2051238" y="1982774"/>
                  <a:pt x="2053893" y="1980745"/>
                </a:cubicBezTo>
                <a:cubicBezTo>
                  <a:pt x="2056547" y="1978714"/>
                  <a:pt x="2059005" y="1977238"/>
                  <a:pt x="2061266" y="1976313"/>
                </a:cubicBezTo>
                <a:cubicBezTo>
                  <a:pt x="2060902" y="1972764"/>
                  <a:pt x="2061581" y="1969483"/>
                  <a:pt x="2063307" y="1966468"/>
                </a:cubicBezTo>
                <a:cubicBezTo>
                  <a:pt x="2065032" y="1963454"/>
                  <a:pt x="2067422" y="1961193"/>
                  <a:pt x="2070479" y="1959687"/>
                </a:cubicBezTo>
                <a:cubicBezTo>
                  <a:pt x="2081195" y="1941936"/>
                  <a:pt x="2090437" y="1923663"/>
                  <a:pt x="2098209" y="1904866"/>
                </a:cubicBezTo>
                <a:cubicBezTo>
                  <a:pt x="2102698" y="1903800"/>
                  <a:pt x="2105665" y="1901468"/>
                  <a:pt x="2107114" y="1897870"/>
                </a:cubicBezTo>
                <a:cubicBezTo>
                  <a:pt x="2108562" y="1894275"/>
                  <a:pt x="2108347" y="1890400"/>
                  <a:pt x="2106470" y="1886246"/>
                </a:cubicBezTo>
                <a:cubicBezTo>
                  <a:pt x="2108588" y="1885339"/>
                  <a:pt x="2110337" y="1884302"/>
                  <a:pt x="2111718" y="1883134"/>
                </a:cubicBezTo>
                <a:cubicBezTo>
                  <a:pt x="2113099" y="1881966"/>
                  <a:pt x="2113377" y="1880407"/>
                  <a:pt x="2112549" y="1878455"/>
                </a:cubicBezTo>
                <a:cubicBezTo>
                  <a:pt x="2107531" y="1867281"/>
                  <a:pt x="2107468" y="1862008"/>
                  <a:pt x="2112357" y="1862638"/>
                </a:cubicBezTo>
                <a:cubicBezTo>
                  <a:pt x="2117245" y="1863265"/>
                  <a:pt x="2120127" y="1859038"/>
                  <a:pt x="2121000" y="1849953"/>
                </a:cubicBezTo>
                <a:lnTo>
                  <a:pt x="2164876" y="1777651"/>
                </a:lnTo>
                <a:cubicBezTo>
                  <a:pt x="2162072" y="1772511"/>
                  <a:pt x="2162573" y="1765643"/>
                  <a:pt x="2166381" y="1757048"/>
                </a:cubicBezTo>
                <a:cubicBezTo>
                  <a:pt x="2170189" y="1748451"/>
                  <a:pt x="2173897" y="1741892"/>
                  <a:pt x="2177504" y="1737369"/>
                </a:cubicBezTo>
                <a:cubicBezTo>
                  <a:pt x="2174984" y="1731329"/>
                  <a:pt x="2175413" y="1726025"/>
                  <a:pt x="2178797" y="1721455"/>
                </a:cubicBezTo>
                <a:cubicBezTo>
                  <a:pt x="2182176" y="1716888"/>
                  <a:pt x="2186527" y="1713388"/>
                  <a:pt x="2191845" y="1710956"/>
                </a:cubicBezTo>
                <a:cubicBezTo>
                  <a:pt x="2199301" y="1700062"/>
                  <a:pt x="2204807" y="1687648"/>
                  <a:pt x="2208368" y="1673713"/>
                </a:cubicBezTo>
                <a:cubicBezTo>
                  <a:pt x="2214743" y="1669860"/>
                  <a:pt x="2216551" y="1665736"/>
                  <a:pt x="2213793" y="1661338"/>
                </a:cubicBezTo>
                <a:cubicBezTo>
                  <a:pt x="2211036" y="1656940"/>
                  <a:pt x="2213343" y="1652579"/>
                  <a:pt x="2220715" y="1648251"/>
                </a:cubicBezTo>
                <a:lnTo>
                  <a:pt x="2226031" y="1628585"/>
                </a:lnTo>
                <a:lnTo>
                  <a:pt x="2243890" y="1624972"/>
                </a:lnTo>
                <a:lnTo>
                  <a:pt x="2255953" y="1614330"/>
                </a:lnTo>
                <a:lnTo>
                  <a:pt x="2260131" y="1602550"/>
                </a:lnTo>
                <a:lnTo>
                  <a:pt x="2259370" y="1590674"/>
                </a:lnTo>
                <a:cubicBezTo>
                  <a:pt x="2261379" y="1584618"/>
                  <a:pt x="2263887" y="1578324"/>
                  <a:pt x="2266894" y="1571793"/>
                </a:cubicBezTo>
                <a:cubicBezTo>
                  <a:pt x="2269902" y="1565260"/>
                  <a:pt x="2273882" y="1559489"/>
                  <a:pt x="2278838" y="1554476"/>
                </a:cubicBezTo>
                <a:lnTo>
                  <a:pt x="2278076" y="1542601"/>
                </a:lnTo>
                <a:cubicBezTo>
                  <a:pt x="2285776" y="1535006"/>
                  <a:pt x="2293075" y="1525921"/>
                  <a:pt x="2299969" y="1515345"/>
                </a:cubicBezTo>
                <a:cubicBezTo>
                  <a:pt x="2306862" y="1504769"/>
                  <a:pt x="2312450" y="1494662"/>
                  <a:pt x="2316731" y="1485025"/>
                </a:cubicBezTo>
                <a:lnTo>
                  <a:pt x="2305901" y="1482840"/>
                </a:lnTo>
                <a:cubicBezTo>
                  <a:pt x="2306359" y="1473852"/>
                  <a:pt x="2310187" y="1463259"/>
                  <a:pt x="2317379" y="1451061"/>
                </a:cubicBezTo>
                <a:cubicBezTo>
                  <a:pt x="2324570" y="1438866"/>
                  <a:pt x="2330367" y="1428557"/>
                  <a:pt x="2334771" y="1420137"/>
                </a:cubicBezTo>
                <a:cubicBezTo>
                  <a:pt x="2339522" y="1417158"/>
                  <a:pt x="2340822" y="1413683"/>
                  <a:pt x="2338674" y="1409710"/>
                </a:cubicBezTo>
                <a:cubicBezTo>
                  <a:pt x="2336525" y="1405736"/>
                  <a:pt x="2338325" y="1402023"/>
                  <a:pt x="2344075" y="1398571"/>
                </a:cubicBezTo>
                <a:lnTo>
                  <a:pt x="2348348" y="1381848"/>
                </a:lnTo>
                <a:lnTo>
                  <a:pt x="2362218" y="1380137"/>
                </a:lnTo>
                <a:cubicBezTo>
                  <a:pt x="2362021" y="1374264"/>
                  <a:pt x="2362744" y="1368718"/>
                  <a:pt x="2364387" y="1363498"/>
                </a:cubicBezTo>
                <a:cubicBezTo>
                  <a:pt x="2366030" y="1358281"/>
                  <a:pt x="2367492" y="1352996"/>
                  <a:pt x="2368767" y="1347645"/>
                </a:cubicBezTo>
                <a:cubicBezTo>
                  <a:pt x="2367352" y="1348422"/>
                  <a:pt x="2364696" y="1349483"/>
                  <a:pt x="2360798" y="1350830"/>
                </a:cubicBezTo>
                <a:cubicBezTo>
                  <a:pt x="2356903" y="1352176"/>
                  <a:pt x="2354271" y="1352001"/>
                  <a:pt x="2352903" y="1350309"/>
                </a:cubicBezTo>
                <a:lnTo>
                  <a:pt x="2352997" y="1345368"/>
                </a:lnTo>
                <a:cubicBezTo>
                  <a:pt x="2355383" y="1344384"/>
                  <a:pt x="2358091" y="1342789"/>
                  <a:pt x="2361118" y="1340581"/>
                </a:cubicBezTo>
                <a:cubicBezTo>
                  <a:pt x="2364145" y="1338375"/>
                  <a:pt x="2365143" y="1335757"/>
                  <a:pt x="2364110" y="1332732"/>
                </a:cubicBezTo>
                <a:cubicBezTo>
                  <a:pt x="2368645" y="1329193"/>
                  <a:pt x="2372398" y="1324652"/>
                  <a:pt x="2375363" y="1319109"/>
                </a:cubicBezTo>
                <a:cubicBezTo>
                  <a:pt x="2378333" y="1313564"/>
                  <a:pt x="2380372" y="1308003"/>
                  <a:pt x="2381488" y="1302424"/>
                </a:cubicBezTo>
                <a:lnTo>
                  <a:pt x="2395642" y="1285891"/>
                </a:lnTo>
                <a:lnTo>
                  <a:pt x="2401052" y="1261286"/>
                </a:lnTo>
                <a:cubicBezTo>
                  <a:pt x="2406172" y="1256296"/>
                  <a:pt x="2411059" y="1250501"/>
                  <a:pt x="2415713" y="1243897"/>
                </a:cubicBezTo>
                <a:cubicBezTo>
                  <a:pt x="2420371" y="1237295"/>
                  <a:pt x="2424285" y="1230739"/>
                  <a:pt x="2427456" y="1224231"/>
                </a:cubicBezTo>
                <a:cubicBezTo>
                  <a:pt x="2428625" y="1225509"/>
                  <a:pt x="2430701" y="1224519"/>
                  <a:pt x="2433691" y="1221261"/>
                </a:cubicBezTo>
                <a:cubicBezTo>
                  <a:pt x="2436674" y="1218003"/>
                  <a:pt x="2439250" y="1216775"/>
                  <a:pt x="2441418" y="1217579"/>
                </a:cubicBezTo>
                <a:cubicBezTo>
                  <a:pt x="2441940" y="1207539"/>
                  <a:pt x="2443457" y="1197027"/>
                  <a:pt x="2445974" y="1186038"/>
                </a:cubicBezTo>
                <a:cubicBezTo>
                  <a:pt x="2452815" y="1184665"/>
                  <a:pt x="2457798" y="1180352"/>
                  <a:pt x="2460922" y="1173103"/>
                </a:cubicBezTo>
                <a:cubicBezTo>
                  <a:pt x="2464045" y="1165853"/>
                  <a:pt x="2465869" y="1158763"/>
                  <a:pt x="2466393" y="1151834"/>
                </a:cubicBezTo>
                <a:lnTo>
                  <a:pt x="2453566" y="1150601"/>
                </a:lnTo>
                <a:cubicBezTo>
                  <a:pt x="2458405" y="1143096"/>
                  <a:pt x="2462999" y="1135399"/>
                  <a:pt x="2467351" y="1127514"/>
                </a:cubicBezTo>
                <a:cubicBezTo>
                  <a:pt x="2471699" y="1119628"/>
                  <a:pt x="2477269" y="1112692"/>
                  <a:pt x="2484054" y="1106707"/>
                </a:cubicBezTo>
                <a:lnTo>
                  <a:pt x="2487188" y="1097870"/>
                </a:lnTo>
                <a:lnTo>
                  <a:pt x="2490135" y="1098914"/>
                </a:lnTo>
                <a:lnTo>
                  <a:pt x="2491460" y="1081150"/>
                </a:lnTo>
                <a:cubicBezTo>
                  <a:pt x="2495660" y="1076803"/>
                  <a:pt x="2499868" y="1072147"/>
                  <a:pt x="2504080" y="1067183"/>
                </a:cubicBezTo>
                <a:cubicBezTo>
                  <a:pt x="2508294" y="1062218"/>
                  <a:pt x="2511527" y="1056803"/>
                  <a:pt x="2513781" y="1050935"/>
                </a:cubicBezTo>
                <a:lnTo>
                  <a:pt x="2521570" y="1057015"/>
                </a:lnTo>
                <a:lnTo>
                  <a:pt x="2528882" y="1036397"/>
                </a:lnTo>
                <a:lnTo>
                  <a:pt x="2528214" y="1019584"/>
                </a:lnTo>
                <a:cubicBezTo>
                  <a:pt x="2541104" y="1023947"/>
                  <a:pt x="2548600" y="1019559"/>
                  <a:pt x="2550702" y="1006422"/>
                </a:cubicBezTo>
                <a:cubicBezTo>
                  <a:pt x="2552806" y="993283"/>
                  <a:pt x="2557404" y="985383"/>
                  <a:pt x="2564498" y="982717"/>
                </a:cubicBezTo>
                <a:cubicBezTo>
                  <a:pt x="2563722" y="980231"/>
                  <a:pt x="2564417" y="978269"/>
                  <a:pt x="2566588" y="976826"/>
                </a:cubicBezTo>
                <a:cubicBezTo>
                  <a:pt x="2569495" y="975442"/>
                  <a:pt x="2571419" y="973913"/>
                  <a:pt x="2572356" y="972243"/>
                </a:cubicBezTo>
                <a:cubicBezTo>
                  <a:pt x="2573296" y="970571"/>
                  <a:pt x="2573747" y="968521"/>
                  <a:pt x="2573710" y="966091"/>
                </a:cubicBezTo>
                <a:cubicBezTo>
                  <a:pt x="2576082" y="956190"/>
                  <a:pt x="2581806" y="945304"/>
                  <a:pt x="2590887" y="933431"/>
                </a:cubicBezTo>
                <a:cubicBezTo>
                  <a:pt x="2599966" y="921559"/>
                  <a:pt x="2608140" y="911954"/>
                  <a:pt x="2615404" y="904617"/>
                </a:cubicBezTo>
                <a:cubicBezTo>
                  <a:pt x="2615853" y="897317"/>
                  <a:pt x="2618325" y="890734"/>
                  <a:pt x="2622822" y="884869"/>
                </a:cubicBezTo>
                <a:cubicBezTo>
                  <a:pt x="2627321" y="879002"/>
                  <a:pt x="2632002" y="873205"/>
                  <a:pt x="2636869" y="867468"/>
                </a:cubicBezTo>
                <a:cubicBezTo>
                  <a:pt x="2637000" y="864858"/>
                  <a:pt x="2637875" y="862196"/>
                  <a:pt x="2639490" y="859489"/>
                </a:cubicBezTo>
                <a:cubicBezTo>
                  <a:pt x="2641106" y="856782"/>
                  <a:pt x="2642956" y="854881"/>
                  <a:pt x="2645035" y="853788"/>
                </a:cubicBezTo>
                <a:cubicBezTo>
                  <a:pt x="2647007" y="853002"/>
                  <a:pt x="2648526" y="853196"/>
                  <a:pt x="2649596" y="854371"/>
                </a:cubicBezTo>
                <a:cubicBezTo>
                  <a:pt x="2650665" y="855543"/>
                  <a:pt x="2651425" y="856710"/>
                  <a:pt x="2651876" y="857872"/>
                </a:cubicBezTo>
                <a:lnTo>
                  <a:pt x="2662990" y="845234"/>
                </a:lnTo>
                <a:cubicBezTo>
                  <a:pt x="2657113" y="841355"/>
                  <a:pt x="2653284" y="836957"/>
                  <a:pt x="2651504" y="832044"/>
                </a:cubicBezTo>
                <a:cubicBezTo>
                  <a:pt x="2649724" y="827130"/>
                  <a:pt x="2653044" y="823612"/>
                  <a:pt x="2661465" y="821485"/>
                </a:cubicBezTo>
                <a:lnTo>
                  <a:pt x="2662604" y="813599"/>
                </a:lnTo>
                <a:lnTo>
                  <a:pt x="2673340" y="820724"/>
                </a:lnTo>
                <a:lnTo>
                  <a:pt x="2677330" y="818823"/>
                </a:lnTo>
                <a:cubicBezTo>
                  <a:pt x="2679150" y="818364"/>
                  <a:pt x="2679499" y="817381"/>
                  <a:pt x="2678375" y="815878"/>
                </a:cubicBezTo>
                <a:cubicBezTo>
                  <a:pt x="2677818" y="814817"/>
                  <a:pt x="2676769" y="813685"/>
                  <a:pt x="2675227" y="812481"/>
                </a:cubicBezTo>
                <a:cubicBezTo>
                  <a:pt x="2673685" y="811279"/>
                  <a:pt x="2672137" y="810385"/>
                  <a:pt x="2670583" y="809799"/>
                </a:cubicBezTo>
                <a:cubicBezTo>
                  <a:pt x="2674824" y="807676"/>
                  <a:pt x="2678594" y="804248"/>
                  <a:pt x="2681898" y="799513"/>
                </a:cubicBezTo>
                <a:cubicBezTo>
                  <a:pt x="2685200" y="794778"/>
                  <a:pt x="2686525" y="790067"/>
                  <a:pt x="2685873" y="785382"/>
                </a:cubicBezTo>
                <a:cubicBezTo>
                  <a:pt x="2693870" y="772086"/>
                  <a:pt x="2703355" y="758390"/>
                  <a:pt x="2714331" y="744288"/>
                </a:cubicBezTo>
                <a:cubicBezTo>
                  <a:pt x="2725306" y="730186"/>
                  <a:pt x="2732822" y="716205"/>
                  <a:pt x="2736874" y="702343"/>
                </a:cubicBezTo>
                <a:cubicBezTo>
                  <a:pt x="2744085" y="699927"/>
                  <a:pt x="2748898" y="693760"/>
                  <a:pt x="2751310" y="683838"/>
                </a:cubicBezTo>
                <a:cubicBezTo>
                  <a:pt x="2753723" y="673919"/>
                  <a:pt x="2758059" y="666754"/>
                  <a:pt x="2764322" y="662342"/>
                </a:cubicBezTo>
                <a:lnTo>
                  <a:pt x="2768312" y="660441"/>
                </a:lnTo>
                <a:cubicBezTo>
                  <a:pt x="2769306" y="675266"/>
                  <a:pt x="2764999" y="689556"/>
                  <a:pt x="2755387" y="703313"/>
                </a:cubicBezTo>
                <a:cubicBezTo>
                  <a:pt x="2745777" y="717070"/>
                  <a:pt x="2738024" y="730554"/>
                  <a:pt x="2732131" y="743763"/>
                </a:cubicBezTo>
                <a:cubicBezTo>
                  <a:pt x="2732587" y="747932"/>
                  <a:pt x="2731701" y="751208"/>
                  <a:pt x="2729473" y="753596"/>
                </a:cubicBezTo>
                <a:cubicBezTo>
                  <a:pt x="2727244" y="755984"/>
                  <a:pt x="2726359" y="759260"/>
                  <a:pt x="2726815" y="763429"/>
                </a:cubicBezTo>
                <a:lnTo>
                  <a:pt x="2708673" y="781862"/>
                </a:lnTo>
                <a:lnTo>
                  <a:pt x="2686738" y="843711"/>
                </a:lnTo>
                <a:lnTo>
                  <a:pt x="2697946" y="826134"/>
                </a:lnTo>
                <a:lnTo>
                  <a:pt x="2718373" y="843326"/>
                </a:lnTo>
                <a:cubicBezTo>
                  <a:pt x="2701508" y="868187"/>
                  <a:pt x="2689295" y="895422"/>
                  <a:pt x="2681730" y="925033"/>
                </a:cubicBezTo>
                <a:lnTo>
                  <a:pt x="2658683" y="1005705"/>
                </a:lnTo>
                <a:lnTo>
                  <a:pt x="2659823" y="1005958"/>
                </a:lnTo>
                <a:cubicBezTo>
                  <a:pt x="2661784" y="1004081"/>
                  <a:pt x="2663736" y="1003469"/>
                  <a:pt x="2665680" y="1004123"/>
                </a:cubicBezTo>
                <a:lnTo>
                  <a:pt x="2667981" y="1006408"/>
                </a:lnTo>
                <a:lnTo>
                  <a:pt x="2675282" y="997554"/>
                </a:lnTo>
                <a:cubicBezTo>
                  <a:pt x="2681846" y="989174"/>
                  <a:pt x="2686433" y="984031"/>
                  <a:pt x="2689043" y="982126"/>
                </a:cubicBezTo>
                <a:cubicBezTo>
                  <a:pt x="2691530" y="981349"/>
                  <a:pt x="2693492" y="982045"/>
                  <a:pt x="2694933" y="984214"/>
                </a:cubicBezTo>
                <a:cubicBezTo>
                  <a:pt x="2696501" y="988363"/>
                  <a:pt x="2697073" y="992985"/>
                  <a:pt x="2696646" y="998084"/>
                </a:cubicBezTo>
                <a:lnTo>
                  <a:pt x="2690243" y="1008810"/>
                </a:lnTo>
                <a:lnTo>
                  <a:pt x="2694119" y="1008587"/>
                </a:lnTo>
                <a:cubicBezTo>
                  <a:pt x="2701733" y="1007663"/>
                  <a:pt x="2709040" y="1006731"/>
                  <a:pt x="2716040" y="1005793"/>
                </a:cubicBezTo>
                <a:cubicBezTo>
                  <a:pt x="2717463" y="1008889"/>
                  <a:pt x="2719392" y="1011437"/>
                  <a:pt x="2721824" y="1013439"/>
                </a:cubicBezTo>
                <a:cubicBezTo>
                  <a:pt x="2724255" y="1015443"/>
                  <a:pt x="2727204" y="1016282"/>
                  <a:pt x="2730671" y="1015956"/>
                </a:cubicBezTo>
                <a:lnTo>
                  <a:pt x="2731622" y="1017950"/>
                </a:lnTo>
                <a:cubicBezTo>
                  <a:pt x="2732055" y="1020039"/>
                  <a:pt x="2733660" y="1028758"/>
                  <a:pt x="2736436" y="1044110"/>
                </a:cubicBezTo>
                <a:cubicBezTo>
                  <a:pt x="2739211" y="1059463"/>
                  <a:pt x="2740555" y="1068918"/>
                  <a:pt x="2740466" y="1072479"/>
                </a:cubicBezTo>
                <a:cubicBezTo>
                  <a:pt x="2740354" y="1075134"/>
                  <a:pt x="2740413" y="1078470"/>
                  <a:pt x="2740646" y="1082490"/>
                </a:cubicBezTo>
                <a:cubicBezTo>
                  <a:pt x="2740877" y="1086509"/>
                  <a:pt x="2741674" y="1090107"/>
                  <a:pt x="2743035" y="1093284"/>
                </a:cubicBezTo>
                <a:cubicBezTo>
                  <a:pt x="2743942" y="1095401"/>
                  <a:pt x="2744979" y="1097150"/>
                  <a:pt x="2746146" y="1098532"/>
                </a:cubicBezTo>
                <a:cubicBezTo>
                  <a:pt x="2747315" y="1099914"/>
                  <a:pt x="2748873" y="1100190"/>
                  <a:pt x="2750826" y="1099362"/>
                </a:cubicBezTo>
                <a:cubicBezTo>
                  <a:pt x="2753823" y="1097628"/>
                  <a:pt x="2756566" y="1096321"/>
                  <a:pt x="2759054" y="1095443"/>
                </a:cubicBezTo>
                <a:cubicBezTo>
                  <a:pt x="2761542" y="1094564"/>
                  <a:pt x="2763739" y="1095964"/>
                  <a:pt x="2765646" y="1099644"/>
                </a:cubicBezTo>
                <a:cubicBezTo>
                  <a:pt x="2771789" y="1097126"/>
                  <a:pt x="2778384" y="1096841"/>
                  <a:pt x="2785429" y="1098786"/>
                </a:cubicBezTo>
                <a:cubicBezTo>
                  <a:pt x="2792476" y="1100733"/>
                  <a:pt x="2799023" y="1102916"/>
                  <a:pt x="2805070" y="1105339"/>
                </a:cubicBezTo>
                <a:lnTo>
                  <a:pt x="2817425" y="1131271"/>
                </a:lnTo>
                <a:lnTo>
                  <a:pt x="2815545" y="1145969"/>
                </a:lnTo>
                <a:lnTo>
                  <a:pt x="2819316" y="1147688"/>
                </a:lnTo>
                <a:lnTo>
                  <a:pt x="2814294" y="1155732"/>
                </a:lnTo>
                <a:lnTo>
                  <a:pt x="2810733" y="1183543"/>
                </a:lnTo>
                <a:lnTo>
                  <a:pt x="2817757" y="1171941"/>
                </a:lnTo>
                <a:lnTo>
                  <a:pt x="2821747" y="1170040"/>
                </a:lnTo>
                <a:lnTo>
                  <a:pt x="2810223" y="1208264"/>
                </a:lnTo>
                <a:lnTo>
                  <a:pt x="2810321" y="1244798"/>
                </a:lnTo>
                <a:lnTo>
                  <a:pt x="2817940" y="1273913"/>
                </a:lnTo>
                <a:lnTo>
                  <a:pt x="2821807" y="1276222"/>
                </a:lnTo>
                <a:lnTo>
                  <a:pt x="2822758" y="1278217"/>
                </a:lnTo>
                <a:lnTo>
                  <a:pt x="2819691" y="1281397"/>
                </a:lnTo>
                <a:lnTo>
                  <a:pt x="2824965" y="1304253"/>
                </a:lnTo>
                <a:lnTo>
                  <a:pt x="2826064" y="1305707"/>
                </a:lnTo>
                <a:lnTo>
                  <a:pt x="2825554" y="1306802"/>
                </a:lnTo>
                <a:lnTo>
                  <a:pt x="2825912" y="1308348"/>
                </a:lnTo>
                <a:lnTo>
                  <a:pt x="2822787" y="1312733"/>
                </a:lnTo>
                <a:lnTo>
                  <a:pt x="2822627" y="1313077"/>
                </a:lnTo>
                <a:lnTo>
                  <a:pt x="2823729" y="1319179"/>
                </a:lnTo>
                <a:lnTo>
                  <a:pt x="2825629" y="1323170"/>
                </a:lnTo>
                <a:cubicBezTo>
                  <a:pt x="2831358" y="1320747"/>
                  <a:pt x="2834315" y="1321173"/>
                  <a:pt x="2834499" y="1324450"/>
                </a:cubicBezTo>
                <a:cubicBezTo>
                  <a:pt x="2834685" y="1327728"/>
                  <a:pt x="2833630" y="1331291"/>
                  <a:pt x="2831333" y="1335138"/>
                </a:cubicBezTo>
                <a:lnTo>
                  <a:pt x="2831906" y="1356893"/>
                </a:lnTo>
                <a:lnTo>
                  <a:pt x="2822598" y="1378460"/>
                </a:lnTo>
                <a:lnTo>
                  <a:pt x="2920485" y="1583927"/>
                </a:lnTo>
                <a:cubicBezTo>
                  <a:pt x="2917013" y="1582419"/>
                  <a:pt x="2913411" y="1581281"/>
                  <a:pt x="2909677" y="1580509"/>
                </a:cubicBezTo>
                <a:cubicBezTo>
                  <a:pt x="2905944" y="1579739"/>
                  <a:pt x="2905241" y="1582114"/>
                  <a:pt x="2907565" y="1587634"/>
                </a:cubicBezTo>
                <a:cubicBezTo>
                  <a:pt x="2917516" y="1605738"/>
                  <a:pt x="2930495" y="1620564"/>
                  <a:pt x="2946499" y="1632112"/>
                </a:cubicBezTo>
                <a:cubicBezTo>
                  <a:pt x="2962506" y="1643660"/>
                  <a:pt x="2976005" y="1657012"/>
                  <a:pt x="2987000" y="1672171"/>
                </a:cubicBezTo>
                <a:cubicBezTo>
                  <a:pt x="2989150" y="1673900"/>
                  <a:pt x="2992166" y="1675523"/>
                  <a:pt x="2996048" y="1677039"/>
                </a:cubicBezTo>
                <a:lnTo>
                  <a:pt x="3006142" y="1677466"/>
                </a:lnTo>
                <a:lnTo>
                  <a:pt x="3003040" y="1674118"/>
                </a:lnTo>
                <a:cubicBezTo>
                  <a:pt x="3001498" y="1672915"/>
                  <a:pt x="2999950" y="1672022"/>
                  <a:pt x="2998395" y="1671436"/>
                </a:cubicBezTo>
                <a:lnTo>
                  <a:pt x="3002779" y="1667451"/>
                </a:lnTo>
                <a:lnTo>
                  <a:pt x="2994218" y="1656494"/>
                </a:lnTo>
                <a:cubicBezTo>
                  <a:pt x="2992306" y="1657405"/>
                  <a:pt x="2990903" y="1657462"/>
                  <a:pt x="2990014" y="1656662"/>
                </a:cubicBezTo>
                <a:cubicBezTo>
                  <a:pt x="2989122" y="1655862"/>
                  <a:pt x="2988243" y="1654445"/>
                  <a:pt x="2987376" y="1652412"/>
                </a:cubicBezTo>
                <a:cubicBezTo>
                  <a:pt x="2985563" y="1648073"/>
                  <a:pt x="2983249" y="1644282"/>
                  <a:pt x="2980426" y="1641036"/>
                </a:cubicBezTo>
                <a:cubicBezTo>
                  <a:pt x="2977606" y="1637791"/>
                  <a:pt x="2973748" y="1637182"/>
                  <a:pt x="2968848" y="1639209"/>
                </a:cubicBezTo>
                <a:cubicBezTo>
                  <a:pt x="2965825" y="1633716"/>
                  <a:pt x="2962277" y="1629695"/>
                  <a:pt x="2958206" y="1627146"/>
                </a:cubicBezTo>
                <a:cubicBezTo>
                  <a:pt x="2954137" y="1624598"/>
                  <a:pt x="2950591" y="1620576"/>
                  <a:pt x="2947565" y="1615084"/>
                </a:cubicBezTo>
                <a:cubicBezTo>
                  <a:pt x="2946869" y="1613834"/>
                  <a:pt x="2946125" y="1611843"/>
                  <a:pt x="2945330" y="1609111"/>
                </a:cubicBezTo>
                <a:cubicBezTo>
                  <a:pt x="2944538" y="1606377"/>
                  <a:pt x="2945029" y="1604410"/>
                  <a:pt x="2946802" y="1603209"/>
                </a:cubicBezTo>
                <a:cubicBezTo>
                  <a:pt x="2948020" y="1603087"/>
                  <a:pt x="2949767" y="1604396"/>
                  <a:pt x="2952041" y="1607138"/>
                </a:cubicBezTo>
                <a:cubicBezTo>
                  <a:pt x="2954316" y="1609878"/>
                  <a:pt x="2955800" y="1611925"/>
                  <a:pt x="2956495" y="1613276"/>
                </a:cubicBezTo>
                <a:cubicBezTo>
                  <a:pt x="2959566" y="1612119"/>
                  <a:pt x="2962355" y="1612626"/>
                  <a:pt x="2964866" y="1614796"/>
                </a:cubicBezTo>
                <a:cubicBezTo>
                  <a:pt x="2967379" y="1616964"/>
                  <a:pt x="2969147" y="1619180"/>
                  <a:pt x="2970175" y="1621444"/>
                </a:cubicBezTo>
                <a:cubicBezTo>
                  <a:pt x="2979943" y="1626428"/>
                  <a:pt x="2989789" y="1630611"/>
                  <a:pt x="2999712" y="1633991"/>
                </a:cubicBezTo>
                <a:lnTo>
                  <a:pt x="3018314" y="1640335"/>
                </a:lnTo>
                <a:lnTo>
                  <a:pt x="3036662" y="1613840"/>
                </a:lnTo>
                <a:lnTo>
                  <a:pt x="3031641" y="1611743"/>
                </a:lnTo>
                <a:cubicBezTo>
                  <a:pt x="3031566" y="1609024"/>
                  <a:pt x="3031876" y="1605819"/>
                  <a:pt x="3032564" y="1602125"/>
                </a:cubicBezTo>
                <a:cubicBezTo>
                  <a:pt x="3033252" y="1598431"/>
                  <a:pt x="3035032" y="1595748"/>
                  <a:pt x="3037907" y="1594073"/>
                </a:cubicBezTo>
                <a:lnTo>
                  <a:pt x="3042847" y="1594167"/>
                </a:lnTo>
                <a:lnTo>
                  <a:pt x="3045487" y="1599706"/>
                </a:lnTo>
                <a:lnTo>
                  <a:pt x="3064686" y="1563980"/>
                </a:lnTo>
                <a:cubicBezTo>
                  <a:pt x="3071898" y="1561563"/>
                  <a:pt x="3076711" y="1555396"/>
                  <a:pt x="3079125" y="1545475"/>
                </a:cubicBezTo>
                <a:cubicBezTo>
                  <a:pt x="3081538" y="1535556"/>
                  <a:pt x="3085872" y="1528390"/>
                  <a:pt x="3092135" y="1523980"/>
                </a:cubicBezTo>
                <a:lnTo>
                  <a:pt x="3096124" y="1522079"/>
                </a:lnTo>
                <a:cubicBezTo>
                  <a:pt x="3097119" y="1536903"/>
                  <a:pt x="3092810" y="1551193"/>
                  <a:pt x="3083201" y="1564950"/>
                </a:cubicBezTo>
                <a:cubicBezTo>
                  <a:pt x="3073590" y="1578707"/>
                  <a:pt x="3065837" y="1592190"/>
                  <a:pt x="3059945" y="1605400"/>
                </a:cubicBezTo>
                <a:lnTo>
                  <a:pt x="3059124" y="1608440"/>
                </a:lnTo>
                <a:lnTo>
                  <a:pt x="3063369" y="1606418"/>
                </a:lnTo>
                <a:cubicBezTo>
                  <a:pt x="3068129" y="1608279"/>
                  <a:pt x="3074067" y="1610040"/>
                  <a:pt x="3081182" y="1611698"/>
                </a:cubicBezTo>
                <a:cubicBezTo>
                  <a:pt x="3088294" y="1613359"/>
                  <a:pt x="3094517" y="1613147"/>
                  <a:pt x="3099849" y="1611067"/>
                </a:cubicBezTo>
                <a:cubicBezTo>
                  <a:pt x="3101702" y="1610031"/>
                  <a:pt x="3102509" y="1608729"/>
                  <a:pt x="3102272" y="1607159"/>
                </a:cubicBezTo>
                <a:cubicBezTo>
                  <a:pt x="3102033" y="1605589"/>
                  <a:pt x="3101606" y="1604263"/>
                  <a:pt x="3100988" y="1603181"/>
                </a:cubicBezTo>
                <a:cubicBezTo>
                  <a:pt x="3118972" y="1584415"/>
                  <a:pt x="3133533" y="1563609"/>
                  <a:pt x="3144677" y="1540759"/>
                </a:cubicBezTo>
                <a:cubicBezTo>
                  <a:pt x="3149510" y="1548655"/>
                  <a:pt x="3153408" y="1547206"/>
                  <a:pt x="3156373" y="1536410"/>
                </a:cubicBezTo>
                <a:cubicBezTo>
                  <a:pt x="3159337" y="1525616"/>
                  <a:pt x="3160885" y="1517944"/>
                  <a:pt x="3161013" y="1513396"/>
                </a:cubicBezTo>
                <a:cubicBezTo>
                  <a:pt x="3170118" y="1499115"/>
                  <a:pt x="3179166" y="1484708"/>
                  <a:pt x="3188150" y="1470178"/>
                </a:cubicBezTo>
                <a:cubicBezTo>
                  <a:pt x="3197137" y="1455648"/>
                  <a:pt x="3206421" y="1441739"/>
                  <a:pt x="3216001" y="1428457"/>
                </a:cubicBezTo>
                <a:lnTo>
                  <a:pt x="3219324" y="1409742"/>
                </a:lnTo>
                <a:cubicBezTo>
                  <a:pt x="3228885" y="1404013"/>
                  <a:pt x="3233345" y="1396891"/>
                  <a:pt x="3232705" y="1388375"/>
                </a:cubicBezTo>
                <a:cubicBezTo>
                  <a:pt x="3232061" y="1379859"/>
                  <a:pt x="3234788" y="1372952"/>
                  <a:pt x="3240882" y="1367652"/>
                </a:cubicBezTo>
                <a:cubicBezTo>
                  <a:pt x="3242519" y="1360601"/>
                  <a:pt x="3245082" y="1353566"/>
                  <a:pt x="3248573" y="1346549"/>
                </a:cubicBezTo>
                <a:cubicBezTo>
                  <a:pt x="3252063" y="1339533"/>
                  <a:pt x="3256337" y="1333519"/>
                  <a:pt x="3261396" y="1328508"/>
                </a:cubicBezTo>
                <a:cubicBezTo>
                  <a:pt x="3261234" y="1325066"/>
                  <a:pt x="3262480" y="1322331"/>
                  <a:pt x="3265135" y="1320303"/>
                </a:cubicBezTo>
                <a:cubicBezTo>
                  <a:pt x="3267788" y="1318274"/>
                  <a:pt x="3270247" y="1316795"/>
                  <a:pt x="3272508" y="1315872"/>
                </a:cubicBezTo>
                <a:cubicBezTo>
                  <a:pt x="3272144" y="1312323"/>
                  <a:pt x="3272823" y="1309042"/>
                  <a:pt x="3274547" y="1306028"/>
                </a:cubicBezTo>
                <a:cubicBezTo>
                  <a:pt x="3276275" y="1303011"/>
                  <a:pt x="3278664" y="1300752"/>
                  <a:pt x="3281720" y="1299245"/>
                </a:cubicBezTo>
                <a:cubicBezTo>
                  <a:pt x="3292435" y="1281495"/>
                  <a:pt x="3301679" y="1263222"/>
                  <a:pt x="3309451" y="1244424"/>
                </a:cubicBezTo>
                <a:cubicBezTo>
                  <a:pt x="3313939" y="1243358"/>
                  <a:pt x="3316907" y="1241026"/>
                  <a:pt x="3318355" y="1237430"/>
                </a:cubicBezTo>
                <a:cubicBezTo>
                  <a:pt x="3319802" y="1233834"/>
                  <a:pt x="3319588" y="1229959"/>
                  <a:pt x="3317712" y="1225804"/>
                </a:cubicBezTo>
                <a:cubicBezTo>
                  <a:pt x="3319831" y="1224896"/>
                  <a:pt x="3321578" y="1223859"/>
                  <a:pt x="3322962" y="1222691"/>
                </a:cubicBezTo>
                <a:cubicBezTo>
                  <a:pt x="3324342" y="1221523"/>
                  <a:pt x="3324618" y="1219965"/>
                  <a:pt x="3323791" y="1218013"/>
                </a:cubicBezTo>
                <a:cubicBezTo>
                  <a:pt x="3318773" y="1206840"/>
                  <a:pt x="3318710" y="1201569"/>
                  <a:pt x="3323598" y="1202196"/>
                </a:cubicBezTo>
                <a:cubicBezTo>
                  <a:pt x="3328487" y="1202824"/>
                  <a:pt x="3331368" y="1198597"/>
                  <a:pt x="3332240" y="1189512"/>
                </a:cubicBezTo>
                <a:lnTo>
                  <a:pt x="3376118" y="1117209"/>
                </a:lnTo>
                <a:cubicBezTo>
                  <a:pt x="3373313" y="1112069"/>
                  <a:pt x="3373815" y="1105202"/>
                  <a:pt x="3377622" y="1096606"/>
                </a:cubicBezTo>
                <a:cubicBezTo>
                  <a:pt x="3381431" y="1088010"/>
                  <a:pt x="3385139" y="1081450"/>
                  <a:pt x="3388746" y="1076927"/>
                </a:cubicBezTo>
                <a:cubicBezTo>
                  <a:pt x="3386227" y="1070887"/>
                  <a:pt x="3386656" y="1065584"/>
                  <a:pt x="3390036" y="1061014"/>
                </a:cubicBezTo>
                <a:cubicBezTo>
                  <a:pt x="3393420" y="1056446"/>
                  <a:pt x="3397769" y="1052946"/>
                  <a:pt x="3403087" y="1050514"/>
                </a:cubicBezTo>
                <a:cubicBezTo>
                  <a:pt x="3410542" y="1039619"/>
                  <a:pt x="3416050" y="1027205"/>
                  <a:pt x="3419611" y="1013270"/>
                </a:cubicBezTo>
                <a:cubicBezTo>
                  <a:pt x="3425985" y="1009419"/>
                  <a:pt x="3427793" y="1005294"/>
                  <a:pt x="3425035" y="1000896"/>
                </a:cubicBezTo>
                <a:cubicBezTo>
                  <a:pt x="3422277" y="996500"/>
                  <a:pt x="3424584" y="992137"/>
                  <a:pt x="3431956" y="987810"/>
                </a:cubicBezTo>
                <a:lnTo>
                  <a:pt x="3437272" y="968143"/>
                </a:lnTo>
                <a:lnTo>
                  <a:pt x="3455132" y="964531"/>
                </a:lnTo>
                <a:lnTo>
                  <a:pt x="3467195" y="953888"/>
                </a:lnTo>
                <a:lnTo>
                  <a:pt x="3471372" y="942107"/>
                </a:lnTo>
                <a:lnTo>
                  <a:pt x="3470611" y="930233"/>
                </a:lnTo>
                <a:cubicBezTo>
                  <a:pt x="3472619" y="924176"/>
                  <a:pt x="3475128" y="917882"/>
                  <a:pt x="3478135" y="911351"/>
                </a:cubicBezTo>
                <a:cubicBezTo>
                  <a:pt x="3481144" y="904818"/>
                  <a:pt x="3485125" y="899047"/>
                  <a:pt x="3490080" y="894034"/>
                </a:cubicBezTo>
                <a:lnTo>
                  <a:pt x="3489317" y="882159"/>
                </a:lnTo>
                <a:cubicBezTo>
                  <a:pt x="3497017" y="874565"/>
                  <a:pt x="3504315" y="865479"/>
                  <a:pt x="3511209" y="854903"/>
                </a:cubicBezTo>
                <a:cubicBezTo>
                  <a:pt x="3518102" y="844327"/>
                  <a:pt x="3523691" y="834219"/>
                  <a:pt x="3527973" y="824582"/>
                </a:cubicBezTo>
                <a:lnTo>
                  <a:pt x="3517142" y="822400"/>
                </a:lnTo>
                <a:cubicBezTo>
                  <a:pt x="3517602" y="813409"/>
                  <a:pt x="3521427" y="802817"/>
                  <a:pt x="3528620" y="790621"/>
                </a:cubicBezTo>
                <a:cubicBezTo>
                  <a:pt x="3535811" y="778424"/>
                  <a:pt x="3541608" y="768115"/>
                  <a:pt x="3546011" y="759695"/>
                </a:cubicBezTo>
                <a:cubicBezTo>
                  <a:pt x="3550763" y="756717"/>
                  <a:pt x="3552063" y="753241"/>
                  <a:pt x="3549916" y="749268"/>
                </a:cubicBezTo>
                <a:cubicBezTo>
                  <a:pt x="3547768" y="745294"/>
                  <a:pt x="3549568" y="741580"/>
                  <a:pt x="3555317" y="738127"/>
                </a:cubicBezTo>
                <a:lnTo>
                  <a:pt x="3559590" y="721407"/>
                </a:lnTo>
                <a:lnTo>
                  <a:pt x="3573458" y="719694"/>
                </a:lnTo>
                <a:cubicBezTo>
                  <a:pt x="3573263" y="713823"/>
                  <a:pt x="3573984" y="708278"/>
                  <a:pt x="3575628" y="703058"/>
                </a:cubicBezTo>
                <a:cubicBezTo>
                  <a:pt x="3577274" y="697838"/>
                  <a:pt x="3578731" y="692554"/>
                  <a:pt x="3580009" y="687203"/>
                </a:cubicBezTo>
                <a:cubicBezTo>
                  <a:pt x="3578593" y="687980"/>
                  <a:pt x="3575937" y="689041"/>
                  <a:pt x="3572040" y="690388"/>
                </a:cubicBezTo>
                <a:cubicBezTo>
                  <a:pt x="3568143" y="691735"/>
                  <a:pt x="3565511" y="691561"/>
                  <a:pt x="3564144" y="689867"/>
                </a:cubicBezTo>
                <a:lnTo>
                  <a:pt x="3564238" y="684926"/>
                </a:lnTo>
                <a:cubicBezTo>
                  <a:pt x="3566624" y="683943"/>
                  <a:pt x="3569332" y="682348"/>
                  <a:pt x="3572359" y="680140"/>
                </a:cubicBezTo>
                <a:cubicBezTo>
                  <a:pt x="3575389" y="677932"/>
                  <a:pt x="3576385" y="675315"/>
                  <a:pt x="3575351" y="672290"/>
                </a:cubicBezTo>
                <a:cubicBezTo>
                  <a:pt x="3579886" y="668753"/>
                  <a:pt x="3583639" y="664211"/>
                  <a:pt x="3586606" y="658667"/>
                </a:cubicBezTo>
                <a:cubicBezTo>
                  <a:pt x="3589572" y="653123"/>
                  <a:pt x="3591613" y="647562"/>
                  <a:pt x="3592729" y="641982"/>
                </a:cubicBezTo>
                <a:lnTo>
                  <a:pt x="3606882" y="625450"/>
                </a:lnTo>
                <a:lnTo>
                  <a:pt x="3612292" y="600844"/>
                </a:lnTo>
                <a:cubicBezTo>
                  <a:pt x="3617411" y="595855"/>
                  <a:pt x="3622299" y="590060"/>
                  <a:pt x="3626954" y="583456"/>
                </a:cubicBezTo>
                <a:cubicBezTo>
                  <a:pt x="3631612" y="576853"/>
                  <a:pt x="3635526" y="570297"/>
                  <a:pt x="3638697" y="563789"/>
                </a:cubicBezTo>
                <a:cubicBezTo>
                  <a:pt x="3639866" y="565067"/>
                  <a:pt x="3641946" y="564076"/>
                  <a:pt x="3644931" y="560819"/>
                </a:cubicBezTo>
                <a:cubicBezTo>
                  <a:pt x="3647918" y="557560"/>
                  <a:pt x="3650494" y="556333"/>
                  <a:pt x="3652661" y="557137"/>
                </a:cubicBezTo>
                <a:cubicBezTo>
                  <a:pt x="3653181" y="547098"/>
                  <a:pt x="3654698" y="536585"/>
                  <a:pt x="3657215" y="525596"/>
                </a:cubicBezTo>
                <a:cubicBezTo>
                  <a:pt x="3664057" y="524222"/>
                  <a:pt x="3669041" y="519911"/>
                  <a:pt x="3672163" y="512661"/>
                </a:cubicBezTo>
                <a:cubicBezTo>
                  <a:pt x="3675286" y="505412"/>
                  <a:pt x="3677111" y="498321"/>
                  <a:pt x="3677634" y="491393"/>
                </a:cubicBezTo>
                <a:lnTo>
                  <a:pt x="3664810" y="490159"/>
                </a:lnTo>
                <a:cubicBezTo>
                  <a:pt x="3669646" y="482654"/>
                  <a:pt x="3674239" y="474958"/>
                  <a:pt x="3678591" y="467072"/>
                </a:cubicBezTo>
                <a:cubicBezTo>
                  <a:pt x="3682942" y="459186"/>
                  <a:pt x="3688509" y="452251"/>
                  <a:pt x="3695296" y="446265"/>
                </a:cubicBezTo>
                <a:lnTo>
                  <a:pt x="3698430" y="437429"/>
                </a:lnTo>
                <a:lnTo>
                  <a:pt x="3701374" y="438473"/>
                </a:lnTo>
                <a:lnTo>
                  <a:pt x="3702702" y="420708"/>
                </a:lnTo>
                <a:cubicBezTo>
                  <a:pt x="3706902" y="416362"/>
                  <a:pt x="3711110" y="411704"/>
                  <a:pt x="3715323" y="406741"/>
                </a:cubicBezTo>
                <a:cubicBezTo>
                  <a:pt x="3719535" y="401775"/>
                  <a:pt x="3722768" y="396361"/>
                  <a:pt x="3725021" y="390495"/>
                </a:cubicBezTo>
                <a:lnTo>
                  <a:pt x="3732813" y="396572"/>
                </a:lnTo>
                <a:lnTo>
                  <a:pt x="3740122" y="375957"/>
                </a:lnTo>
                <a:lnTo>
                  <a:pt x="3739455" y="359143"/>
                </a:lnTo>
                <a:cubicBezTo>
                  <a:pt x="3752345" y="363506"/>
                  <a:pt x="3759841" y="359119"/>
                  <a:pt x="3761945" y="345979"/>
                </a:cubicBezTo>
                <a:cubicBezTo>
                  <a:pt x="3764049" y="332842"/>
                  <a:pt x="3768645" y="324941"/>
                  <a:pt x="3775739" y="322275"/>
                </a:cubicBezTo>
                <a:cubicBezTo>
                  <a:pt x="3774963" y="319790"/>
                  <a:pt x="3775660" y="317826"/>
                  <a:pt x="3777829" y="316385"/>
                </a:cubicBezTo>
                <a:cubicBezTo>
                  <a:pt x="3780738" y="315000"/>
                  <a:pt x="3782661" y="313471"/>
                  <a:pt x="3783599" y="311801"/>
                </a:cubicBezTo>
                <a:cubicBezTo>
                  <a:pt x="3784537" y="310130"/>
                  <a:pt x="3784988" y="308079"/>
                  <a:pt x="3784951" y="305649"/>
                </a:cubicBezTo>
                <a:cubicBezTo>
                  <a:pt x="3787323" y="295747"/>
                  <a:pt x="3793049" y="284862"/>
                  <a:pt x="3802129" y="272990"/>
                </a:cubicBezTo>
                <a:cubicBezTo>
                  <a:pt x="3811209" y="261118"/>
                  <a:pt x="3819382" y="251511"/>
                  <a:pt x="3826646" y="244176"/>
                </a:cubicBezTo>
                <a:cubicBezTo>
                  <a:pt x="3827093" y="236876"/>
                  <a:pt x="3829566" y="230292"/>
                  <a:pt x="3834065" y="224426"/>
                </a:cubicBezTo>
                <a:cubicBezTo>
                  <a:pt x="3838562" y="218562"/>
                  <a:pt x="3843243" y="212763"/>
                  <a:pt x="3848110" y="207028"/>
                </a:cubicBezTo>
                <a:cubicBezTo>
                  <a:pt x="3848241" y="204416"/>
                  <a:pt x="3849115" y="201756"/>
                  <a:pt x="3850732" y="199048"/>
                </a:cubicBezTo>
                <a:cubicBezTo>
                  <a:pt x="3852349" y="196339"/>
                  <a:pt x="3854197" y="194440"/>
                  <a:pt x="3856277" y="193347"/>
                </a:cubicBezTo>
                <a:cubicBezTo>
                  <a:pt x="3858248" y="192560"/>
                  <a:pt x="3859768" y="192753"/>
                  <a:pt x="3860837" y="193928"/>
                </a:cubicBezTo>
                <a:cubicBezTo>
                  <a:pt x="3861906" y="195100"/>
                  <a:pt x="3862666" y="196268"/>
                  <a:pt x="3863117" y="197431"/>
                </a:cubicBezTo>
                <a:lnTo>
                  <a:pt x="3874231" y="184794"/>
                </a:lnTo>
                <a:cubicBezTo>
                  <a:pt x="3868354" y="180914"/>
                  <a:pt x="3864525" y="176517"/>
                  <a:pt x="3862744" y="171602"/>
                </a:cubicBezTo>
                <a:cubicBezTo>
                  <a:pt x="3860963" y="166689"/>
                  <a:pt x="3864284" y="163170"/>
                  <a:pt x="3872705" y="161044"/>
                </a:cubicBezTo>
                <a:lnTo>
                  <a:pt x="3873844" y="153159"/>
                </a:lnTo>
                <a:lnTo>
                  <a:pt x="3884582" y="160282"/>
                </a:lnTo>
                <a:lnTo>
                  <a:pt x="3888570" y="158382"/>
                </a:lnTo>
                <a:cubicBezTo>
                  <a:pt x="3890391" y="157922"/>
                  <a:pt x="3890740" y="156939"/>
                  <a:pt x="3889615" y="155436"/>
                </a:cubicBezTo>
                <a:cubicBezTo>
                  <a:pt x="3889059" y="154375"/>
                  <a:pt x="3888010" y="153243"/>
                  <a:pt x="3886468" y="152040"/>
                </a:cubicBezTo>
                <a:cubicBezTo>
                  <a:pt x="3884926" y="150837"/>
                  <a:pt x="3883377" y="149943"/>
                  <a:pt x="3881824" y="149358"/>
                </a:cubicBezTo>
                <a:cubicBezTo>
                  <a:pt x="3886065" y="147235"/>
                  <a:pt x="3889836" y="143807"/>
                  <a:pt x="3893139" y="139071"/>
                </a:cubicBezTo>
                <a:cubicBezTo>
                  <a:pt x="3896441" y="134337"/>
                  <a:pt x="3897767" y="129626"/>
                  <a:pt x="3897115" y="124939"/>
                </a:cubicBezTo>
                <a:cubicBezTo>
                  <a:pt x="3905111" y="111646"/>
                  <a:pt x="3914596" y="97949"/>
                  <a:pt x="3925572" y="83848"/>
                </a:cubicBezTo>
                <a:cubicBezTo>
                  <a:pt x="3936548" y="69746"/>
                  <a:pt x="3944063" y="55763"/>
                  <a:pt x="3948116" y="41901"/>
                </a:cubicBezTo>
                <a:cubicBezTo>
                  <a:pt x="3955327" y="39484"/>
                  <a:pt x="3960139" y="33317"/>
                  <a:pt x="3962551" y="23397"/>
                </a:cubicBezTo>
                <a:cubicBezTo>
                  <a:pt x="3964964" y="13477"/>
                  <a:pt x="3969302" y="6312"/>
                  <a:pt x="3975562" y="1901"/>
                </a:cubicBezTo>
                <a:lnTo>
                  <a:pt x="3979553" y="0"/>
                </a:lnTo>
                <a:cubicBezTo>
                  <a:pt x="3980546" y="14824"/>
                  <a:pt x="3976239" y="29114"/>
                  <a:pt x="3966628" y="42871"/>
                </a:cubicBezTo>
                <a:cubicBezTo>
                  <a:pt x="3957018" y="56629"/>
                  <a:pt x="3949266" y="70112"/>
                  <a:pt x="3943373" y="83320"/>
                </a:cubicBezTo>
                <a:cubicBezTo>
                  <a:pt x="3943829" y="87489"/>
                  <a:pt x="3942944" y="90766"/>
                  <a:pt x="3940715" y="93155"/>
                </a:cubicBezTo>
                <a:cubicBezTo>
                  <a:pt x="3938488" y="95541"/>
                  <a:pt x="3937600" y="98820"/>
                  <a:pt x="3938056" y="102987"/>
                </a:cubicBezTo>
                <a:lnTo>
                  <a:pt x="3919914" y="121421"/>
                </a:lnTo>
                <a:lnTo>
                  <a:pt x="3897980" y="183268"/>
                </a:lnTo>
                <a:lnTo>
                  <a:pt x="3909187" y="165692"/>
                </a:lnTo>
                <a:lnTo>
                  <a:pt x="3929616" y="182883"/>
                </a:lnTo>
                <a:cubicBezTo>
                  <a:pt x="3912750" y="207745"/>
                  <a:pt x="3900537" y="234980"/>
                  <a:pt x="3892972" y="264591"/>
                </a:cubicBezTo>
                <a:cubicBezTo>
                  <a:pt x="3885406" y="294200"/>
                  <a:pt x="3877110" y="323240"/>
                  <a:pt x="3868084" y="351708"/>
                </a:cubicBezTo>
                <a:lnTo>
                  <a:pt x="3871981" y="354749"/>
                </a:lnTo>
                <a:cubicBezTo>
                  <a:pt x="3875113" y="351370"/>
                  <a:pt x="3879961" y="345491"/>
                  <a:pt x="3886522" y="337112"/>
                </a:cubicBezTo>
                <a:cubicBezTo>
                  <a:pt x="3893087" y="328732"/>
                  <a:pt x="3897674" y="323590"/>
                  <a:pt x="3900284" y="321684"/>
                </a:cubicBezTo>
                <a:cubicBezTo>
                  <a:pt x="3902770" y="320908"/>
                  <a:pt x="3904733" y="321603"/>
                  <a:pt x="3906174" y="323773"/>
                </a:cubicBezTo>
                <a:cubicBezTo>
                  <a:pt x="3907742" y="327921"/>
                  <a:pt x="3908314" y="332544"/>
                  <a:pt x="3907887" y="337643"/>
                </a:cubicBezTo>
                <a:lnTo>
                  <a:pt x="3899719" y="351323"/>
                </a:lnTo>
                <a:cubicBezTo>
                  <a:pt x="3906394" y="350132"/>
                  <a:pt x="3910597" y="352107"/>
                  <a:pt x="3912332" y="357248"/>
                </a:cubicBezTo>
                <a:cubicBezTo>
                  <a:pt x="3914066" y="362386"/>
                  <a:pt x="3912048" y="366714"/>
                  <a:pt x="3906279" y="370227"/>
                </a:cubicBezTo>
                <a:lnTo>
                  <a:pt x="3902860" y="393884"/>
                </a:lnTo>
                <a:cubicBezTo>
                  <a:pt x="3905293" y="400271"/>
                  <a:pt x="3904803" y="404381"/>
                  <a:pt x="3901393" y="406209"/>
                </a:cubicBezTo>
                <a:cubicBezTo>
                  <a:pt x="3897978" y="408040"/>
                  <a:pt x="3897013" y="411151"/>
                  <a:pt x="3898495" y="415544"/>
                </a:cubicBezTo>
                <a:lnTo>
                  <a:pt x="3894506" y="417445"/>
                </a:lnTo>
                <a:cubicBezTo>
                  <a:pt x="3893341" y="418102"/>
                  <a:pt x="3891681" y="418689"/>
                  <a:pt x="3889531" y="419202"/>
                </a:cubicBezTo>
                <a:cubicBezTo>
                  <a:pt x="3887379" y="419719"/>
                  <a:pt x="3885744" y="419069"/>
                  <a:pt x="3884626" y="417257"/>
                </a:cubicBezTo>
                <a:cubicBezTo>
                  <a:pt x="3883514" y="413961"/>
                  <a:pt x="3884214" y="409651"/>
                  <a:pt x="3886726" y="404323"/>
                </a:cubicBezTo>
                <a:cubicBezTo>
                  <a:pt x="3889236" y="398998"/>
                  <a:pt x="3891670" y="394474"/>
                  <a:pt x="3894026" y="390749"/>
                </a:cubicBezTo>
                <a:lnTo>
                  <a:pt x="3893358" y="373934"/>
                </a:lnTo>
                <a:lnTo>
                  <a:pt x="3889369" y="375837"/>
                </a:lnTo>
                <a:cubicBezTo>
                  <a:pt x="3889419" y="380757"/>
                  <a:pt x="3887969" y="389914"/>
                  <a:pt x="3885016" y="403303"/>
                </a:cubicBezTo>
                <a:cubicBezTo>
                  <a:pt x="3882063" y="416692"/>
                  <a:pt x="3879875" y="425588"/>
                  <a:pt x="3878453" y="429987"/>
                </a:cubicBezTo>
                <a:lnTo>
                  <a:pt x="3885294" y="434072"/>
                </a:lnTo>
                <a:cubicBezTo>
                  <a:pt x="3882168" y="440251"/>
                  <a:pt x="3879183" y="445753"/>
                  <a:pt x="3876330" y="450580"/>
                </a:cubicBezTo>
                <a:cubicBezTo>
                  <a:pt x="3873480" y="455405"/>
                  <a:pt x="3870990" y="460670"/>
                  <a:pt x="3868865" y="466374"/>
                </a:cubicBezTo>
                <a:cubicBezTo>
                  <a:pt x="3861339" y="471234"/>
                  <a:pt x="3858532" y="477976"/>
                  <a:pt x="3860448" y="486598"/>
                </a:cubicBezTo>
                <a:cubicBezTo>
                  <a:pt x="3862363" y="495222"/>
                  <a:pt x="3860296" y="502225"/>
                  <a:pt x="3854242" y="507606"/>
                </a:cubicBezTo>
                <a:lnTo>
                  <a:pt x="3853104" y="515491"/>
                </a:lnTo>
                <a:lnTo>
                  <a:pt x="3867733" y="525655"/>
                </a:lnTo>
                <a:lnTo>
                  <a:pt x="3867921" y="515775"/>
                </a:lnTo>
                <a:lnTo>
                  <a:pt x="3890909" y="502376"/>
                </a:lnTo>
                <a:lnTo>
                  <a:pt x="3891193" y="487555"/>
                </a:lnTo>
                <a:cubicBezTo>
                  <a:pt x="3893456" y="486528"/>
                  <a:pt x="3895674" y="484757"/>
                  <a:pt x="3897843" y="482245"/>
                </a:cubicBezTo>
                <a:cubicBezTo>
                  <a:pt x="3900011" y="479734"/>
                  <a:pt x="3900516" y="476942"/>
                  <a:pt x="3899360" y="473874"/>
                </a:cubicBezTo>
                <a:lnTo>
                  <a:pt x="3908478" y="462188"/>
                </a:lnTo>
                <a:lnTo>
                  <a:pt x="3922347" y="460475"/>
                </a:lnTo>
                <a:cubicBezTo>
                  <a:pt x="3922638" y="461509"/>
                  <a:pt x="3922249" y="462408"/>
                  <a:pt x="3921185" y="463171"/>
                </a:cubicBezTo>
                <a:cubicBezTo>
                  <a:pt x="3920119" y="463933"/>
                  <a:pt x="3919495" y="464332"/>
                  <a:pt x="3919309" y="464371"/>
                </a:cubicBezTo>
                <a:lnTo>
                  <a:pt x="3919977" y="481185"/>
                </a:lnTo>
                <a:cubicBezTo>
                  <a:pt x="3917540" y="483672"/>
                  <a:pt x="3916334" y="486490"/>
                  <a:pt x="3916357" y="489641"/>
                </a:cubicBezTo>
                <a:cubicBezTo>
                  <a:pt x="3916379" y="492793"/>
                  <a:pt x="3917142" y="495895"/>
                  <a:pt x="3918650" y="498950"/>
                </a:cubicBezTo>
                <a:lnTo>
                  <a:pt x="3916467" y="509780"/>
                </a:lnTo>
                <a:lnTo>
                  <a:pt x="3920175" y="522701"/>
                </a:lnTo>
                <a:cubicBezTo>
                  <a:pt x="3915792" y="533304"/>
                  <a:pt x="3912428" y="552141"/>
                  <a:pt x="3910079" y="579215"/>
                </a:cubicBezTo>
                <a:cubicBezTo>
                  <a:pt x="3907732" y="606288"/>
                  <a:pt x="3905053" y="627858"/>
                  <a:pt x="3902051" y="643922"/>
                </a:cubicBezTo>
                <a:lnTo>
                  <a:pt x="3912598" y="660925"/>
                </a:lnTo>
                <a:lnTo>
                  <a:pt x="3903386" y="677553"/>
                </a:lnTo>
                <a:lnTo>
                  <a:pt x="3903103" y="692373"/>
                </a:lnTo>
                <a:cubicBezTo>
                  <a:pt x="3907702" y="675803"/>
                  <a:pt x="3914504" y="660325"/>
                  <a:pt x="3923510" y="645937"/>
                </a:cubicBezTo>
                <a:cubicBezTo>
                  <a:pt x="3932514" y="631552"/>
                  <a:pt x="3941760" y="617356"/>
                  <a:pt x="3951252" y="603350"/>
                </a:cubicBezTo>
                <a:cubicBezTo>
                  <a:pt x="3949697" y="597512"/>
                  <a:pt x="3949197" y="591327"/>
                  <a:pt x="3949755" y="584788"/>
                </a:cubicBezTo>
                <a:cubicBezTo>
                  <a:pt x="3950311" y="578251"/>
                  <a:pt x="3952993" y="573608"/>
                  <a:pt x="3957803" y="570858"/>
                </a:cubicBezTo>
                <a:cubicBezTo>
                  <a:pt x="3973786" y="562020"/>
                  <a:pt x="3981359" y="553517"/>
                  <a:pt x="3980526" y="545348"/>
                </a:cubicBezTo>
                <a:cubicBezTo>
                  <a:pt x="3979694" y="537178"/>
                  <a:pt x="3982282" y="531048"/>
                  <a:pt x="3988291" y="526962"/>
                </a:cubicBezTo>
                <a:lnTo>
                  <a:pt x="3996647" y="503401"/>
                </a:lnTo>
                <a:cubicBezTo>
                  <a:pt x="4001112" y="502395"/>
                  <a:pt x="4004862" y="500201"/>
                  <a:pt x="4007890" y="496821"/>
                </a:cubicBezTo>
                <a:cubicBezTo>
                  <a:pt x="4010919" y="493440"/>
                  <a:pt x="4013219" y="489490"/>
                  <a:pt x="4014786" y="484969"/>
                </a:cubicBezTo>
                <a:cubicBezTo>
                  <a:pt x="4016139" y="484274"/>
                  <a:pt x="4018661" y="483785"/>
                  <a:pt x="4022352" y="483507"/>
                </a:cubicBezTo>
                <a:cubicBezTo>
                  <a:pt x="4026042" y="483227"/>
                  <a:pt x="4028778" y="484474"/>
                  <a:pt x="4030557" y="487245"/>
                </a:cubicBezTo>
                <a:cubicBezTo>
                  <a:pt x="4031193" y="490615"/>
                  <a:pt x="4028476" y="494968"/>
                  <a:pt x="4022402" y="500310"/>
                </a:cubicBezTo>
                <a:cubicBezTo>
                  <a:pt x="4016329" y="505651"/>
                  <a:pt x="4011637" y="509722"/>
                  <a:pt x="4008333" y="512520"/>
                </a:cubicBezTo>
                <a:lnTo>
                  <a:pt x="3985354" y="577314"/>
                </a:lnTo>
                <a:cubicBezTo>
                  <a:pt x="3979765" y="582066"/>
                  <a:pt x="3974106" y="587312"/>
                  <a:pt x="3968376" y="593051"/>
                </a:cubicBezTo>
                <a:cubicBezTo>
                  <a:pt x="3962644" y="598790"/>
                  <a:pt x="3960168" y="605578"/>
                  <a:pt x="3960944" y="613418"/>
                </a:cubicBezTo>
                <a:lnTo>
                  <a:pt x="3940337" y="657501"/>
                </a:lnTo>
                <a:lnTo>
                  <a:pt x="3945944" y="674411"/>
                </a:lnTo>
                <a:cubicBezTo>
                  <a:pt x="3945525" y="675988"/>
                  <a:pt x="3945038" y="677750"/>
                  <a:pt x="3944486" y="679695"/>
                </a:cubicBezTo>
                <a:cubicBezTo>
                  <a:pt x="3943934" y="681641"/>
                  <a:pt x="3942711" y="683141"/>
                  <a:pt x="3940817" y="684195"/>
                </a:cubicBezTo>
                <a:lnTo>
                  <a:pt x="3936828" y="686097"/>
                </a:lnTo>
                <a:lnTo>
                  <a:pt x="3965329" y="694548"/>
                </a:lnTo>
                <a:lnTo>
                  <a:pt x="3971314" y="691696"/>
                </a:lnTo>
                <a:cubicBezTo>
                  <a:pt x="3973393" y="690603"/>
                  <a:pt x="3975242" y="688702"/>
                  <a:pt x="3976858" y="685996"/>
                </a:cubicBezTo>
                <a:cubicBezTo>
                  <a:pt x="3978474" y="683287"/>
                  <a:pt x="3979349" y="680626"/>
                  <a:pt x="3979481" y="678014"/>
                </a:cubicBezTo>
                <a:lnTo>
                  <a:pt x="3995534" y="665471"/>
                </a:lnTo>
                <a:cubicBezTo>
                  <a:pt x="3994649" y="656765"/>
                  <a:pt x="3997435" y="646770"/>
                  <a:pt x="4003889" y="635486"/>
                </a:cubicBezTo>
                <a:cubicBezTo>
                  <a:pt x="4010343" y="624202"/>
                  <a:pt x="4017783" y="616272"/>
                  <a:pt x="4026210" y="611697"/>
                </a:cubicBezTo>
                <a:cubicBezTo>
                  <a:pt x="4028537" y="610588"/>
                  <a:pt x="4030816" y="611950"/>
                  <a:pt x="4033048" y="615781"/>
                </a:cubicBezTo>
                <a:lnTo>
                  <a:pt x="4034000" y="617776"/>
                </a:lnTo>
                <a:cubicBezTo>
                  <a:pt x="4029737" y="618888"/>
                  <a:pt x="4027554" y="621153"/>
                  <a:pt x="4027446" y="624569"/>
                </a:cubicBezTo>
                <a:cubicBezTo>
                  <a:pt x="4027341" y="627985"/>
                  <a:pt x="4028101" y="631293"/>
                  <a:pt x="4029728" y="634496"/>
                </a:cubicBezTo>
                <a:lnTo>
                  <a:pt x="4030677" y="636492"/>
                </a:lnTo>
                <a:cubicBezTo>
                  <a:pt x="4036960" y="636405"/>
                  <a:pt x="4039170" y="639329"/>
                  <a:pt x="4037306" y="645266"/>
                </a:cubicBezTo>
                <a:cubicBezTo>
                  <a:pt x="4035443" y="651200"/>
                  <a:pt x="4033426" y="655528"/>
                  <a:pt x="4031253" y="658246"/>
                </a:cubicBezTo>
                <a:lnTo>
                  <a:pt x="4021476" y="704512"/>
                </a:lnTo>
                <a:cubicBezTo>
                  <a:pt x="4015177" y="706493"/>
                  <a:pt x="4011030" y="712344"/>
                  <a:pt x="4009034" y="722066"/>
                </a:cubicBezTo>
                <a:cubicBezTo>
                  <a:pt x="4007037" y="731788"/>
                  <a:pt x="4003365" y="738636"/>
                  <a:pt x="3998018" y="742612"/>
                </a:cubicBezTo>
                <a:cubicBezTo>
                  <a:pt x="3990498" y="748131"/>
                  <a:pt x="3988107" y="757021"/>
                  <a:pt x="3990836" y="769284"/>
                </a:cubicBezTo>
                <a:cubicBezTo>
                  <a:pt x="3993569" y="781546"/>
                  <a:pt x="3992672" y="789724"/>
                  <a:pt x="3988146" y="793818"/>
                </a:cubicBezTo>
                <a:lnTo>
                  <a:pt x="3986152" y="794768"/>
                </a:lnTo>
                <a:cubicBezTo>
                  <a:pt x="3969989" y="821641"/>
                  <a:pt x="3958246" y="850080"/>
                  <a:pt x="3950921" y="880085"/>
                </a:cubicBezTo>
                <a:cubicBezTo>
                  <a:pt x="3953146" y="878975"/>
                  <a:pt x="3955916" y="878368"/>
                  <a:pt x="3959235" y="878266"/>
                </a:cubicBezTo>
                <a:cubicBezTo>
                  <a:pt x="3962551" y="878164"/>
                  <a:pt x="3965038" y="879529"/>
                  <a:pt x="3966691" y="882363"/>
                </a:cubicBezTo>
                <a:cubicBezTo>
                  <a:pt x="3968179" y="886447"/>
                  <a:pt x="3968175" y="890936"/>
                  <a:pt x="3966683" y="895828"/>
                </a:cubicBezTo>
                <a:cubicBezTo>
                  <a:pt x="3965189" y="900721"/>
                  <a:pt x="3964687" y="905446"/>
                  <a:pt x="3965175" y="910008"/>
                </a:cubicBezTo>
                <a:lnTo>
                  <a:pt x="3946658" y="948201"/>
                </a:lnTo>
                <a:cubicBezTo>
                  <a:pt x="3940855" y="950149"/>
                  <a:pt x="3937168" y="957819"/>
                  <a:pt x="3935594" y="971216"/>
                </a:cubicBezTo>
                <a:cubicBezTo>
                  <a:pt x="3934021" y="984611"/>
                  <a:pt x="3933754" y="994324"/>
                  <a:pt x="3934793" y="1000358"/>
                </a:cubicBezTo>
                <a:cubicBezTo>
                  <a:pt x="3926310" y="1001287"/>
                  <a:pt x="3919927" y="1005655"/>
                  <a:pt x="3915641" y="1013459"/>
                </a:cubicBezTo>
                <a:cubicBezTo>
                  <a:pt x="3911353" y="1021263"/>
                  <a:pt x="3909601" y="1028931"/>
                  <a:pt x="3910383" y="1036462"/>
                </a:cubicBezTo>
                <a:cubicBezTo>
                  <a:pt x="3904199" y="1039000"/>
                  <a:pt x="3900800" y="1044494"/>
                  <a:pt x="3900186" y="1052945"/>
                </a:cubicBezTo>
                <a:cubicBezTo>
                  <a:pt x="3899572" y="1061396"/>
                  <a:pt x="3900091" y="1068695"/>
                  <a:pt x="3901745" y="1074842"/>
                </a:cubicBezTo>
                <a:cubicBezTo>
                  <a:pt x="3896992" y="1075781"/>
                  <a:pt x="3895290" y="1078631"/>
                  <a:pt x="3896639" y="1083394"/>
                </a:cubicBezTo>
                <a:cubicBezTo>
                  <a:pt x="3897991" y="1088156"/>
                  <a:pt x="3895291" y="1091481"/>
                  <a:pt x="3888543" y="1093371"/>
                </a:cubicBezTo>
                <a:cubicBezTo>
                  <a:pt x="3889652" y="1095697"/>
                  <a:pt x="3888291" y="1097977"/>
                  <a:pt x="3884460" y="1100211"/>
                </a:cubicBezTo>
                <a:cubicBezTo>
                  <a:pt x="3880469" y="1102112"/>
                  <a:pt x="3875530" y="1102017"/>
                  <a:pt x="3869639" y="1099927"/>
                </a:cubicBezTo>
                <a:cubicBezTo>
                  <a:pt x="3869008" y="1093141"/>
                  <a:pt x="3869460" y="1084462"/>
                  <a:pt x="3871001" y="1073887"/>
                </a:cubicBezTo>
                <a:cubicBezTo>
                  <a:pt x="3872541" y="1063311"/>
                  <a:pt x="3876675" y="1055936"/>
                  <a:pt x="3883406" y="1051761"/>
                </a:cubicBezTo>
                <a:lnTo>
                  <a:pt x="3885401" y="1050810"/>
                </a:lnTo>
                <a:lnTo>
                  <a:pt x="3895657" y="1031238"/>
                </a:lnTo>
                <a:cubicBezTo>
                  <a:pt x="3895190" y="1027689"/>
                  <a:pt x="3895339" y="1024149"/>
                  <a:pt x="3896106" y="1020623"/>
                </a:cubicBezTo>
                <a:cubicBezTo>
                  <a:pt x="3896873" y="1017096"/>
                  <a:pt x="3898497" y="1014078"/>
                  <a:pt x="3900975" y="1011574"/>
                </a:cubicBezTo>
                <a:cubicBezTo>
                  <a:pt x="3899941" y="999776"/>
                  <a:pt x="3902640" y="990026"/>
                  <a:pt x="3909068" y="982324"/>
                </a:cubicBezTo>
                <a:cubicBezTo>
                  <a:pt x="3915495" y="974621"/>
                  <a:pt x="3918430" y="965371"/>
                  <a:pt x="3917873" y="954571"/>
                </a:cubicBezTo>
                <a:lnTo>
                  <a:pt x="3926898" y="947824"/>
                </a:lnTo>
                <a:lnTo>
                  <a:pt x="3916067" y="945641"/>
                </a:lnTo>
                <a:cubicBezTo>
                  <a:pt x="3912079" y="949683"/>
                  <a:pt x="3906073" y="962334"/>
                  <a:pt x="3898048" y="983595"/>
                </a:cubicBezTo>
                <a:cubicBezTo>
                  <a:pt x="3890023" y="1004858"/>
                  <a:pt x="3885967" y="1019029"/>
                  <a:pt x="3885872" y="1026111"/>
                </a:cubicBezTo>
                <a:lnTo>
                  <a:pt x="3871719" y="1042644"/>
                </a:lnTo>
                <a:cubicBezTo>
                  <a:pt x="3868054" y="1057851"/>
                  <a:pt x="3863163" y="1072419"/>
                  <a:pt x="3857050" y="1086345"/>
                </a:cubicBezTo>
                <a:cubicBezTo>
                  <a:pt x="3850938" y="1100271"/>
                  <a:pt x="3843101" y="1113794"/>
                  <a:pt x="3833544" y="1126914"/>
                </a:cubicBezTo>
                <a:cubicBezTo>
                  <a:pt x="3829424" y="1128113"/>
                  <a:pt x="3827691" y="1130468"/>
                  <a:pt x="3828345" y="1133982"/>
                </a:cubicBezTo>
                <a:cubicBezTo>
                  <a:pt x="3828998" y="1137494"/>
                  <a:pt x="3829973" y="1140395"/>
                  <a:pt x="3831266" y="1142686"/>
                </a:cubicBezTo>
                <a:lnTo>
                  <a:pt x="3836018" y="1152660"/>
                </a:lnTo>
                <a:lnTo>
                  <a:pt x="3830985" y="1157505"/>
                </a:lnTo>
                <a:cubicBezTo>
                  <a:pt x="3827615" y="1158243"/>
                  <a:pt x="3824689" y="1158312"/>
                  <a:pt x="3822209" y="1157709"/>
                </a:cubicBezTo>
                <a:cubicBezTo>
                  <a:pt x="3819728" y="1157106"/>
                  <a:pt x="3819963" y="1159950"/>
                  <a:pt x="3822910" y="1166247"/>
                </a:cubicBezTo>
                <a:cubicBezTo>
                  <a:pt x="3820974" y="1168392"/>
                  <a:pt x="3818531" y="1171393"/>
                  <a:pt x="3815575" y="1175248"/>
                </a:cubicBezTo>
                <a:cubicBezTo>
                  <a:pt x="3812618" y="1179105"/>
                  <a:pt x="3811644" y="1182628"/>
                  <a:pt x="3812655" y="1185818"/>
                </a:cubicBezTo>
                <a:cubicBezTo>
                  <a:pt x="3813813" y="1187715"/>
                  <a:pt x="3815606" y="1188694"/>
                  <a:pt x="3818035" y="1188763"/>
                </a:cubicBezTo>
                <a:cubicBezTo>
                  <a:pt x="3820463" y="1188829"/>
                  <a:pt x="3822279" y="1188575"/>
                  <a:pt x="3823485" y="1188001"/>
                </a:cubicBezTo>
                <a:cubicBezTo>
                  <a:pt x="3823583" y="1184998"/>
                  <a:pt x="3824573" y="1180650"/>
                  <a:pt x="3826453" y="1174962"/>
                </a:cubicBezTo>
                <a:cubicBezTo>
                  <a:pt x="3828331" y="1169272"/>
                  <a:pt x="3830791" y="1165450"/>
                  <a:pt x="3833836" y="1163490"/>
                </a:cubicBezTo>
                <a:cubicBezTo>
                  <a:pt x="3834852" y="1163158"/>
                  <a:pt x="3835789" y="1163631"/>
                  <a:pt x="3836650" y="1164902"/>
                </a:cubicBezTo>
                <a:cubicBezTo>
                  <a:pt x="3837511" y="1166175"/>
                  <a:pt x="3838189" y="1167382"/>
                  <a:pt x="3838682" y="1168523"/>
                </a:cubicBezTo>
                <a:cubicBezTo>
                  <a:pt x="3842751" y="1171072"/>
                  <a:pt x="3846300" y="1175092"/>
                  <a:pt x="3849324" y="1180587"/>
                </a:cubicBezTo>
                <a:cubicBezTo>
                  <a:pt x="3850977" y="1184593"/>
                  <a:pt x="3850663" y="1188005"/>
                  <a:pt x="3848388" y="1190823"/>
                </a:cubicBezTo>
                <a:cubicBezTo>
                  <a:pt x="3846109" y="1193643"/>
                  <a:pt x="3843352" y="1195772"/>
                  <a:pt x="3840112" y="1197212"/>
                </a:cubicBezTo>
                <a:cubicBezTo>
                  <a:pt x="3840143" y="1199850"/>
                  <a:pt x="3839676" y="1202724"/>
                  <a:pt x="3838711" y="1205835"/>
                </a:cubicBezTo>
                <a:cubicBezTo>
                  <a:pt x="3837745" y="1208946"/>
                  <a:pt x="3835807" y="1211298"/>
                  <a:pt x="3832893" y="1212890"/>
                </a:cubicBezTo>
                <a:cubicBezTo>
                  <a:pt x="3832722" y="1215419"/>
                  <a:pt x="3831691" y="1217747"/>
                  <a:pt x="3829796" y="1219873"/>
                </a:cubicBezTo>
                <a:cubicBezTo>
                  <a:pt x="3827902" y="1221998"/>
                  <a:pt x="3825895" y="1223567"/>
                  <a:pt x="3823777" y="1224576"/>
                </a:cubicBezTo>
                <a:cubicBezTo>
                  <a:pt x="3821552" y="1225686"/>
                  <a:pt x="3818781" y="1226294"/>
                  <a:pt x="3815464" y="1226393"/>
                </a:cubicBezTo>
                <a:cubicBezTo>
                  <a:pt x="3812148" y="1226495"/>
                  <a:pt x="3809661" y="1225131"/>
                  <a:pt x="3808006" y="1222299"/>
                </a:cubicBezTo>
                <a:cubicBezTo>
                  <a:pt x="3806730" y="1219083"/>
                  <a:pt x="3806763" y="1215089"/>
                  <a:pt x="3808110" y="1210318"/>
                </a:cubicBezTo>
                <a:cubicBezTo>
                  <a:pt x="3809458" y="1205545"/>
                  <a:pt x="3811226" y="1201337"/>
                  <a:pt x="3813415" y="1197693"/>
                </a:cubicBezTo>
                <a:lnTo>
                  <a:pt x="3806481" y="1198550"/>
                </a:lnTo>
                <a:cubicBezTo>
                  <a:pt x="3798170" y="1202509"/>
                  <a:pt x="3794752" y="1209033"/>
                  <a:pt x="3796227" y="1218120"/>
                </a:cubicBezTo>
                <a:cubicBezTo>
                  <a:pt x="3789103" y="1224472"/>
                  <a:pt x="3782925" y="1233126"/>
                  <a:pt x="3777693" y="1244083"/>
                </a:cubicBezTo>
                <a:cubicBezTo>
                  <a:pt x="3772460" y="1255041"/>
                  <a:pt x="3768729" y="1264977"/>
                  <a:pt x="3766500" y="1273892"/>
                </a:cubicBezTo>
                <a:cubicBezTo>
                  <a:pt x="3767836" y="1279475"/>
                  <a:pt x="3767568" y="1284906"/>
                  <a:pt x="3765696" y="1290183"/>
                </a:cubicBezTo>
                <a:cubicBezTo>
                  <a:pt x="3763824" y="1295461"/>
                  <a:pt x="3760610" y="1299846"/>
                  <a:pt x="3756055" y="1303343"/>
                </a:cubicBezTo>
                <a:lnTo>
                  <a:pt x="3750833" y="1318070"/>
                </a:lnTo>
                <a:cubicBezTo>
                  <a:pt x="3751869" y="1318850"/>
                  <a:pt x="3751224" y="1320278"/>
                  <a:pt x="3748898" y="1322356"/>
                </a:cubicBezTo>
                <a:cubicBezTo>
                  <a:pt x="3746571" y="1324433"/>
                  <a:pt x="3745191" y="1325602"/>
                  <a:pt x="3744754" y="1325859"/>
                </a:cubicBezTo>
                <a:cubicBezTo>
                  <a:pt x="3745077" y="1329429"/>
                  <a:pt x="3745455" y="1333430"/>
                  <a:pt x="3745883" y="1337866"/>
                </a:cubicBezTo>
                <a:cubicBezTo>
                  <a:pt x="3746315" y="1342300"/>
                  <a:pt x="3747427" y="1346563"/>
                  <a:pt x="3749224" y="1350654"/>
                </a:cubicBezTo>
                <a:lnTo>
                  <a:pt x="3757663" y="1351729"/>
                </a:lnTo>
                <a:lnTo>
                  <a:pt x="3753147" y="1346542"/>
                </a:lnTo>
                <a:cubicBezTo>
                  <a:pt x="3751364" y="1341629"/>
                  <a:pt x="3754686" y="1338111"/>
                  <a:pt x="3763107" y="1335984"/>
                </a:cubicBezTo>
                <a:lnTo>
                  <a:pt x="3764245" y="1328099"/>
                </a:lnTo>
                <a:lnTo>
                  <a:pt x="3774982" y="1335222"/>
                </a:lnTo>
                <a:lnTo>
                  <a:pt x="3778972" y="1333321"/>
                </a:lnTo>
                <a:cubicBezTo>
                  <a:pt x="3780791" y="1332862"/>
                  <a:pt x="3781141" y="1331880"/>
                  <a:pt x="3780017" y="1330377"/>
                </a:cubicBezTo>
                <a:cubicBezTo>
                  <a:pt x="3779460" y="1329314"/>
                  <a:pt x="3778412" y="1328183"/>
                  <a:pt x="3776869" y="1326980"/>
                </a:cubicBezTo>
                <a:cubicBezTo>
                  <a:pt x="3775327" y="1325777"/>
                  <a:pt x="3773779" y="1324884"/>
                  <a:pt x="3772226" y="1324297"/>
                </a:cubicBezTo>
                <a:cubicBezTo>
                  <a:pt x="3776467" y="1322175"/>
                  <a:pt x="3780236" y="1318747"/>
                  <a:pt x="3783540" y="1314012"/>
                </a:cubicBezTo>
                <a:cubicBezTo>
                  <a:pt x="3786842" y="1309277"/>
                  <a:pt x="3788168" y="1304565"/>
                  <a:pt x="3787515" y="1299879"/>
                </a:cubicBezTo>
                <a:lnTo>
                  <a:pt x="3800337" y="1281368"/>
                </a:lnTo>
                <a:lnTo>
                  <a:pt x="3798991" y="1280440"/>
                </a:lnTo>
                <a:cubicBezTo>
                  <a:pt x="3798001" y="1278363"/>
                  <a:pt x="3797629" y="1276296"/>
                  <a:pt x="3797873" y="1274242"/>
                </a:cubicBezTo>
                <a:cubicBezTo>
                  <a:pt x="3798119" y="1272188"/>
                  <a:pt x="3799219" y="1270644"/>
                  <a:pt x="3801173" y="1269610"/>
                </a:cubicBezTo>
                <a:lnTo>
                  <a:pt x="3808110" y="1268754"/>
                </a:lnTo>
                <a:lnTo>
                  <a:pt x="3808592" y="1269444"/>
                </a:lnTo>
                <a:lnTo>
                  <a:pt x="3811400" y="1265389"/>
                </a:lnTo>
                <a:lnTo>
                  <a:pt x="3810198" y="1262862"/>
                </a:lnTo>
                <a:cubicBezTo>
                  <a:pt x="3804882" y="1251170"/>
                  <a:pt x="3805463" y="1244466"/>
                  <a:pt x="3811939" y="1242759"/>
                </a:cubicBezTo>
                <a:lnTo>
                  <a:pt x="3830663" y="1231455"/>
                </a:lnTo>
                <a:lnTo>
                  <a:pt x="3838517" y="1216840"/>
                </a:lnTo>
                <a:cubicBezTo>
                  <a:pt x="3845730" y="1214425"/>
                  <a:pt x="3850539" y="1208258"/>
                  <a:pt x="3852954" y="1198337"/>
                </a:cubicBezTo>
                <a:cubicBezTo>
                  <a:pt x="3855366" y="1188417"/>
                  <a:pt x="3859704" y="1181251"/>
                  <a:pt x="3865965" y="1176841"/>
                </a:cubicBezTo>
                <a:lnTo>
                  <a:pt x="3869955" y="1174940"/>
                </a:lnTo>
                <a:cubicBezTo>
                  <a:pt x="3870949" y="1189765"/>
                  <a:pt x="3866641" y="1204056"/>
                  <a:pt x="3857029" y="1217812"/>
                </a:cubicBezTo>
                <a:cubicBezTo>
                  <a:pt x="3847419" y="1231569"/>
                  <a:pt x="3839668" y="1245051"/>
                  <a:pt x="3833773" y="1258262"/>
                </a:cubicBezTo>
                <a:cubicBezTo>
                  <a:pt x="3834229" y="1262430"/>
                  <a:pt x="3833344" y="1265707"/>
                  <a:pt x="3831116" y="1268094"/>
                </a:cubicBezTo>
                <a:cubicBezTo>
                  <a:pt x="3828888" y="1270481"/>
                  <a:pt x="3828002" y="1273759"/>
                  <a:pt x="3828458" y="1277927"/>
                </a:cubicBezTo>
                <a:lnTo>
                  <a:pt x="3810316" y="1296361"/>
                </a:lnTo>
                <a:lnTo>
                  <a:pt x="3788380" y="1358210"/>
                </a:lnTo>
                <a:lnTo>
                  <a:pt x="3799589" y="1340631"/>
                </a:lnTo>
                <a:lnTo>
                  <a:pt x="3820017" y="1357823"/>
                </a:lnTo>
                <a:cubicBezTo>
                  <a:pt x="3803152" y="1382685"/>
                  <a:pt x="3790938" y="1409921"/>
                  <a:pt x="3783373" y="1439530"/>
                </a:cubicBezTo>
                <a:cubicBezTo>
                  <a:pt x="3775806" y="1469140"/>
                  <a:pt x="3767511" y="1498179"/>
                  <a:pt x="3758484" y="1526650"/>
                </a:cubicBezTo>
                <a:lnTo>
                  <a:pt x="3762381" y="1529688"/>
                </a:lnTo>
                <a:cubicBezTo>
                  <a:pt x="3765514" y="1526311"/>
                  <a:pt x="3770360" y="1520431"/>
                  <a:pt x="3776924" y="1512051"/>
                </a:cubicBezTo>
                <a:cubicBezTo>
                  <a:pt x="3783489" y="1503673"/>
                  <a:pt x="3788076" y="1498530"/>
                  <a:pt x="3790685" y="1496624"/>
                </a:cubicBezTo>
                <a:cubicBezTo>
                  <a:pt x="3793169" y="1495848"/>
                  <a:pt x="3795134" y="1496544"/>
                  <a:pt x="3796575" y="1498714"/>
                </a:cubicBezTo>
                <a:cubicBezTo>
                  <a:pt x="3798144" y="1502861"/>
                  <a:pt x="3798715" y="1507484"/>
                  <a:pt x="3798288" y="1512581"/>
                </a:cubicBezTo>
                <a:lnTo>
                  <a:pt x="3790121" y="1526264"/>
                </a:lnTo>
                <a:cubicBezTo>
                  <a:pt x="3796794" y="1525074"/>
                  <a:pt x="3800998" y="1527048"/>
                  <a:pt x="3802732" y="1532187"/>
                </a:cubicBezTo>
                <a:cubicBezTo>
                  <a:pt x="3804467" y="1537327"/>
                  <a:pt x="3802449" y="1541652"/>
                  <a:pt x="3796680" y="1545167"/>
                </a:cubicBezTo>
                <a:lnTo>
                  <a:pt x="3793262" y="1568822"/>
                </a:lnTo>
                <a:cubicBezTo>
                  <a:pt x="3795695" y="1575212"/>
                  <a:pt x="3795204" y="1579321"/>
                  <a:pt x="3791794" y="1581150"/>
                </a:cubicBezTo>
                <a:cubicBezTo>
                  <a:pt x="3788380" y="1582978"/>
                  <a:pt x="3787415" y="1586091"/>
                  <a:pt x="3788896" y="1590485"/>
                </a:cubicBezTo>
                <a:lnTo>
                  <a:pt x="3784907" y="1592385"/>
                </a:lnTo>
                <a:cubicBezTo>
                  <a:pt x="3783741" y="1593042"/>
                  <a:pt x="3782082" y="1593627"/>
                  <a:pt x="3779931" y="1594144"/>
                </a:cubicBezTo>
                <a:cubicBezTo>
                  <a:pt x="3777780" y="1594657"/>
                  <a:pt x="3776145" y="1594010"/>
                  <a:pt x="3775028" y="1592195"/>
                </a:cubicBezTo>
                <a:cubicBezTo>
                  <a:pt x="3773917" y="1588902"/>
                  <a:pt x="3774616" y="1584591"/>
                  <a:pt x="3777127" y="1579264"/>
                </a:cubicBezTo>
                <a:cubicBezTo>
                  <a:pt x="3779637" y="1573939"/>
                  <a:pt x="3782070" y="1569413"/>
                  <a:pt x="3784427" y="1565690"/>
                </a:cubicBezTo>
                <a:lnTo>
                  <a:pt x="3783759" y="1548874"/>
                </a:lnTo>
                <a:lnTo>
                  <a:pt x="3779770" y="1550776"/>
                </a:lnTo>
                <a:cubicBezTo>
                  <a:pt x="3779820" y="1555698"/>
                  <a:pt x="3778369" y="1564854"/>
                  <a:pt x="3775415" y="1578244"/>
                </a:cubicBezTo>
                <a:cubicBezTo>
                  <a:pt x="3772463" y="1591633"/>
                  <a:pt x="3770277" y="1600528"/>
                  <a:pt x="3768854" y="1604927"/>
                </a:cubicBezTo>
                <a:lnTo>
                  <a:pt x="3775695" y="1609011"/>
                </a:lnTo>
                <a:cubicBezTo>
                  <a:pt x="3772569" y="1615191"/>
                  <a:pt x="3769584" y="1620693"/>
                  <a:pt x="3766732" y="1625519"/>
                </a:cubicBezTo>
                <a:cubicBezTo>
                  <a:pt x="3763882" y="1630344"/>
                  <a:pt x="3761391" y="1635611"/>
                  <a:pt x="3759266" y="1641314"/>
                </a:cubicBezTo>
                <a:cubicBezTo>
                  <a:pt x="3751739" y="1646175"/>
                  <a:pt x="3748934" y="1652915"/>
                  <a:pt x="3750849" y="1661538"/>
                </a:cubicBezTo>
                <a:lnTo>
                  <a:pt x="3748470" y="1669594"/>
                </a:lnTo>
                <a:lnTo>
                  <a:pt x="3750511" y="1673884"/>
                </a:lnTo>
                <a:lnTo>
                  <a:pt x="3747995" y="1693551"/>
                </a:lnTo>
                <a:lnTo>
                  <a:pt x="3758136" y="1700595"/>
                </a:lnTo>
                <a:lnTo>
                  <a:pt x="3758323" y="1690714"/>
                </a:lnTo>
                <a:lnTo>
                  <a:pt x="3781311" y="1677316"/>
                </a:lnTo>
                <a:lnTo>
                  <a:pt x="3781595" y="1662495"/>
                </a:lnTo>
                <a:cubicBezTo>
                  <a:pt x="3783859" y="1661466"/>
                  <a:pt x="3786075" y="1659698"/>
                  <a:pt x="3788243" y="1657185"/>
                </a:cubicBezTo>
                <a:cubicBezTo>
                  <a:pt x="3790411" y="1654674"/>
                  <a:pt x="3790919" y="1651883"/>
                  <a:pt x="3789760" y="1648814"/>
                </a:cubicBezTo>
                <a:lnTo>
                  <a:pt x="3798880" y="1637127"/>
                </a:lnTo>
                <a:lnTo>
                  <a:pt x="3812748" y="1635415"/>
                </a:lnTo>
                <a:cubicBezTo>
                  <a:pt x="3813039" y="1636450"/>
                  <a:pt x="3812651" y="1637349"/>
                  <a:pt x="3811586" y="1638111"/>
                </a:cubicBezTo>
                <a:cubicBezTo>
                  <a:pt x="3810520" y="1638873"/>
                  <a:pt x="3809897" y="1639272"/>
                  <a:pt x="3809710" y="1639310"/>
                </a:cubicBezTo>
                <a:lnTo>
                  <a:pt x="3810378" y="1656125"/>
                </a:lnTo>
                <a:cubicBezTo>
                  <a:pt x="3807942" y="1658612"/>
                  <a:pt x="3806735" y="1661432"/>
                  <a:pt x="3806757" y="1664581"/>
                </a:cubicBezTo>
                <a:cubicBezTo>
                  <a:pt x="3806780" y="1667732"/>
                  <a:pt x="3807544" y="1670834"/>
                  <a:pt x="3809050" y="1673891"/>
                </a:cubicBezTo>
                <a:lnTo>
                  <a:pt x="3806868" y="1684721"/>
                </a:lnTo>
                <a:lnTo>
                  <a:pt x="3810574" y="1697640"/>
                </a:lnTo>
                <a:cubicBezTo>
                  <a:pt x="3806192" y="1708244"/>
                  <a:pt x="3802829" y="1727081"/>
                  <a:pt x="3800480" y="1754154"/>
                </a:cubicBezTo>
                <a:cubicBezTo>
                  <a:pt x="3799305" y="1767691"/>
                  <a:pt x="3798049" y="1779852"/>
                  <a:pt x="3796710" y="1790638"/>
                </a:cubicBezTo>
                <a:lnTo>
                  <a:pt x="3796435" y="1792467"/>
                </a:lnTo>
                <a:lnTo>
                  <a:pt x="3796526" y="1799914"/>
                </a:lnTo>
                <a:lnTo>
                  <a:pt x="3797477" y="1801909"/>
                </a:lnTo>
                <a:lnTo>
                  <a:pt x="3793826" y="1821078"/>
                </a:lnTo>
                <a:lnTo>
                  <a:pt x="3802999" y="1835866"/>
                </a:lnTo>
                <a:lnTo>
                  <a:pt x="3793787" y="1852493"/>
                </a:lnTo>
                <a:lnTo>
                  <a:pt x="3793743" y="1854809"/>
                </a:lnTo>
                <a:lnTo>
                  <a:pt x="3794446" y="1857200"/>
                </a:lnTo>
                <a:lnTo>
                  <a:pt x="3796268" y="1861024"/>
                </a:lnTo>
                <a:lnTo>
                  <a:pt x="3813911" y="1820877"/>
                </a:lnTo>
                <a:cubicBezTo>
                  <a:pt x="3822913" y="1806492"/>
                  <a:pt x="3832161" y="1792296"/>
                  <a:pt x="3841654" y="1778289"/>
                </a:cubicBezTo>
                <a:cubicBezTo>
                  <a:pt x="3840098" y="1772454"/>
                  <a:pt x="3839597" y="1766267"/>
                  <a:pt x="3840156" y="1759728"/>
                </a:cubicBezTo>
                <a:cubicBezTo>
                  <a:pt x="3840712" y="1753192"/>
                  <a:pt x="3843395" y="1748548"/>
                  <a:pt x="3848204" y="1745799"/>
                </a:cubicBezTo>
                <a:cubicBezTo>
                  <a:pt x="3864186" y="1736960"/>
                  <a:pt x="3871761" y="1728456"/>
                  <a:pt x="3870928" y="1720287"/>
                </a:cubicBezTo>
                <a:cubicBezTo>
                  <a:pt x="3870095" y="1712117"/>
                  <a:pt x="3872683" y="1705989"/>
                  <a:pt x="3878692" y="1701903"/>
                </a:cubicBezTo>
                <a:lnTo>
                  <a:pt x="3887045" y="1678343"/>
                </a:lnTo>
                <a:cubicBezTo>
                  <a:pt x="3891513" y="1677336"/>
                  <a:pt x="3895263" y="1675141"/>
                  <a:pt x="3898291" y="1671762"/>
                </a:cubicBezTo>
                <a:lnTo>
                  <a:pt x="3898935" y="1670653"/>
                </a:lnTo>
                <a:lnTo>
                  <a:pt x="3899066" y="1670293"/>
                </a:lnTo>
                <a:cubicBezTo>
                  <a:pt x="3898303" y="1660663"/>
                  <a:pt x="3901321" y="1653513"/>
                  <a:pt x="3908125" y="1648845"/>
                </a:cubicBezTo>
                <a:cubicBezTo>
                  <a:pt x="3916426" y="1624850"/>
                  <a:pt x="3923462" y="1599163"/>
                  <a:pt x="3929235" y="1571785"/>
                </a:cubicBezTo>
                <a:cubicBezTo>
                  <a:pt x="3935008" y="1544407"/>
                  <a:pt x="3939837" y="1517936"/>
                  <a:pt x="3943721" y="1492375"/>
                </a:cubicBezTo>
                <a:cubicBezTo>
                  <a:pt x="3941242" y="1489629"/>
                  <a:pt x="3940191" y="1486356"/>
                  <a:pt x="3940573" y="1482554"/>
                </a:cubicBezTo>
                <a:cubicBezTo>
                  <a:pt x="3940954" y="1478753"/>
                  <a:pt x="3943112" y="1475787"/>
                  <a:pt x="3947044" y="1473658"/>
                </a:cubicBezTo>
                <a:cubicBezTo>
                  <a:pt x="3947333" y="1463781"/>
                  <a:pt x="3948553" y="1453920"/>
                  <a:pt x="3950697" y="1444077"/>
                </a:cubicBezTo>
                <a:cubicBezTo>
                  <a:pt x="3952839" y="1434235"/>
                  <a:pt x="3955292" y="1424398"/>
                  <a:pt x="3958052" y="1414567"/>
                </a:cubicBezTo>
                <a:cubicBezTo>
                  <a:pt x="3954013" y="1406192"/>
                  <a:pt x="3954156" y="1398575"/>
                  <a:pt x="3958488" y="1391719"/>
                </a:cubicBezTo>
                <a:cubicBezTo>
                  <a:pt x="3962821" y="1384862"/>
                  <a:pt x="3963939" y="1378006"/>
                  <a:pt x="3961847" y="1371150"/>
                </a:cubicBezTo>
                <a:lnTo>
                  <a:pt x="3974003" y="1355569"/>
                </a:lnTo>
                <a:cubicBezTo>
                  <a:pt x="3974624" y="1370571"/>
                  <a:pt x="3973583" y="1394930"/>
                  <a:pt x="3970880" y="1428648"/>
                </a:cubicBezTo>
                <a:cubicBezTo>
                  <a:pt x="3968178" y="1462366"/>
                  <a:pt x="3964668" y="1486679"/>
                  <a:pt x="3960349" y="1501586"/>
                </a:cubicBezTo>
                <a:cubicBezTo>
                  <a:pt x="3961960" y="1505611"/>
                  <a:pt x="3962941" y="1510243"/>
                  <a:pt x="3963297" y="1515480"/>
                </a:cubicBezTo>
                <a:cubicBezTo>
                  <a:pt x="3963650" y="1520716"/>
                  <a:pt x="3965107" y="1526345"/>
                  <a:pt x="3967670" y="1532365"/>
                </a:cubicBezTo>
                <a:cubicBezTo>
                  <a:pt x="3968366" y="1533613"/>
                  <a:pt x="3969111" y="1535605"/>
                  <a:pt x="3969903" y="1538336"/>
                </a:cubicBezTo>
                <a:cubicBezTo>
                  <a:pt x="3970695" y="1541070"/>
                  <a:pt x="3970204" y="1543038"/>
                  <a:pt x="3968430" y="1544240"/>
                </a:cubicBezTo>
                <a:lnTo>
                  <a:pt x="3966436" y="1545189"/>
                </a:lnTo>
                <a:cubicBezTo>
                  <a:pt x="3967574" y="1553572"/>
                  <a:pt x="3970125" y="1568775"/>
                  <a:pt x="3974092" y="1590800"/>
                </a:cubicBezTo>
                <a:cubicBezTo>
                  <a:pt x="3978057" y="1612826"/>
                  <a:pt x="3978900" y="1627007"/>
                  <a:pt x="3976616" y="1633348"/>
                </a:cubicBezTo>
                <a:cubicBezTo>
                  <a:pt x="3982221" y="1641794"/>
                  <a:pt x="3983842" y="1651832"/>
                  <a:pt x="3981479" y="1663462"/>
                </a:cubicBezTo>
                <a:lnTo>
                  <a:pt x="3980787" y="1666622"/>
                </a:lnTo>
                <a:lnTo>
                  <a:pt x="3983683" y="1659909"/>
                </a:lnTo>
                <a:cubicBezTo>
                  <a:pt x="3982472" y="1654264"/>
                  <a:pt x="3982753" y="1648215"/>
                  <a:pt x="3984524" y="1641763"/>
                </a:cubicBezTo>
                <a:cubicBezTo>
                  <a:pt x="3986295" y="1635311"/>
                  <a:pt x="3988544" y="1629548"/>
                  <a:pt x="3991278" y="1624471"/>
                </a:cubicBezTo>
                <a:lnTo>
                  <a:pt x="3988991" y="1588848"/>
                </a:lnTo>
                <a:cubicBezTo>
                  <a:pt x="3994655" y="1585538"/>
                  <a:pt x="3996363" y="1582276"/>
                  <a:pt x="3994118" y="1579062"/>
                </a:cubicBezTo>
                <a:cubicBezTo>
                  <a:pt x="3991873" y="1575848"/>
                  <a:pt x="3993583" y="1572586"/>
                  <a:pt x="3999247" y="1569276"/>
                </a:cubicBezTo>
                <a:cubicBezTo>
                  <a:pt x="3997700" y="1566240"/>
                  <a:pt x="3996282" y="1562836"/>
                  <a:pt x="3994995" y="1559063"/>
                </a:cubicBezTo>
                <a:cubicBezTo>
                  <a:pt x="3993706" y="1555292"/>
                  <a:pt x="3993288" y="1551413"/>
                  <a:pt x="3993734" y="1547426"/>
                </a:cubicBezTo>
                <a:cubicBezTo>
                  <a:pt x="3990886" y="1541236"/>
                  <a:pt x="3989285" y="1534452"/>
                  <a:pt x="3988931" y="1527075"/>
                </a:cubicBezTo>
                <a:cubicBezTo>
                  <a:pt x="3988578" y="1519696"/>
                  <a:pt x="3989449" y="1512959"/>
                  <a:pt x="3991543" y="1506862"/>
                </a:cubicBezTo>
                <a:cubicBezTo>
                  <a:pt x="3992760" y="1503426"/>
                  <a:pt x="3995452" y="1500513"/>
                  <a:pt x="3999615" y="1498120"/>
                </a:cubicBezTo>
                <a:cubicBezTo>
                  <a:pt x="4001943" y="1497011"/>
                  <a:pt x="4004223" y="1498374"/>
                  <a:pt x="4006457" y="1502204"/>
                </a:cubicBezTo>
                <a:cubicBezTo>
                  <a:pt x="4005311" y="1507186"/>
                  <a:pt x="4005799" y="1513991"/>
                  <a:pt x="4007920" y="1522618"/>
                </a:cubicBezTo>
                <a:cubicBezTo>
                  <a:pt x="4010042" y="1531244"/>
                  <a:pt x="4011266" y="1538310"/>
                  <a:pt x="4011594" y="1543814"/>
                </a:cubicBezTo>
                <a:lnTo>
                  <a:pt x="4005232" y="1566425"/>
                </a:lnTo>
                <a:cubicBezTo>
                  <a:pt x="4007938" y="1572428"/>
                  <a:pt x="4009346" y="1578591"/>
                  <a:pt x="4009452" y="1584912"/>
                </a:cubicBezTo>
                <a:cubicBezTo>
                  <a:pt x="4009557" y="1591237"/>
                  <a:pt x="4009228" y="1597614"/>
                  <a:pt x="4008469" y="1604044"/>
                </a:cubicBezTo>
                <a:lnTo>
                  <a:pt x="4003340" y="1613830"/>
                </a:lnTo>
                <a:lnTo>
                  <a:pt x="4016362" y="1656578"/>
                </a:lnTo>
                <a:lnTo>
                  <a:pt x="4008770" y="1692014"/>
                </a:lnTo>
                <a:cubicBezTo>
                  <a:pt x="4010243" y="1701103"/>
                  <a:pt x="4012714" y="1709714"/>
                  <a:pt x="4016183" y="1717853"/>
                </a:cubicBezTo>
                <a:cubicBezTo>
                  <a:pt x="4017199" y="1719561"/>
                  <a:pt x="4018065" y="1719660"/>
                  <a:pt x="4018771" y="1718149"/>
                </a:cubicBezTo>
                <a:cubicBezTo>
                  <a:pt x="4019480" y="1716640"/>
                  <a:pt x="4019631" y="1715242"/>
                  <a:pt x="4019223" y="1713958"/>
                </a:cubicBezTo>
                <a:lnTo>
                  <a:pt x="4039077" y="1709393"/>
                </a:lnTo>
                <a:cubicBezTo>
                  <a:pt x="4040076" y="1708816"/>
                  <a:pt x="4041070" y="1708547"/>
                  <a:pt x="4042058" y="1708585"/>
                </a:cubicBezTo>
                <a:cubicBezTo>
                  <a:pt x="4043045" y="1708626"/>
                  <a:pt x="4044016" y="1709592"/>
                  <a:pt x="4044967" y="1711483"/>
                </a:cubicBezTo>
                <a:cubicBezTo>
                  <a:pt x="4045793" y="1713536"/>
                  <a:pt x="4045995" y="1715887"/>
                  <a:pt x="4045574" y="1718537"/>
                </a:cubicBezTo>
                <a:cubicBezTo>
                  <a:pt x="4045152" y="1721185"/>
                  <a:pt x="4044856" y="1723774"/>
                  <a:pt x="4044683" y="1726304"/>
                </a:cubicBezTo>
                <a:cubicBezTo>
                  <a:pt x="4044333" y="1726420"/>
                  <a:pt x="4043043" y="1727136"/>
                  <a:pt x="4040814" y="1728452"/>
                </a:cubicBezTo>
                <a:cubicBezTo>
                  <a:pt x="4038586" y="1729770"/>
                  <a:pt x="4037533" y="1730985"/>
                  <a:pt x="4037656" y="1732098"/>
                </a:cubicBezTo>
                <a:cubicBezTo>
                  <a:pt x="4038793" y="1733952"/>
                  <a:pt x="4040626" y="1735019"/>
                  <a:pt x="4043155" y="1735293"/>
                </a:cubicBezTo>
                <a:cubicBezTo>
                  <a:pt x="4045682" y="1735567"/>
                  <a:pt x="4047776" y="1735894"/>
                  <a:pt x="4049435" y="1736278"/>
                </a:cubicBezTo>
                <a:cubicBezTo>
                  <a:pt x="4050925" y="1740259"/>
                  <a:pt x="4051180" y="1744219"/>
                  <a:pt x="4050199" y="1748152"/>
                </a:cubicBezTo>
                <a:cubicBezTo>
                  <a:pt x="4049219" y="1752086"/>
                  <a:pt x="4049470" y="1756045"/>
                  <a:pt x="4050961" y="1760027"/>
                </a:cubicBezTo>
                <a:lnTo>
                  <a:pt x="4051628" y="1776841"/>
                </a:lnTo>
                <a:lnTo>
                  <a:pt x="4058281" y="1790804"/>
                </a:lnTo>
                <a:lnTo>
                  <a:pt x="4057143" y="1798691"/>
                </a:lnTo>
                <a:cubicBezTo>
                  <a:pt x="4058234" y="1800873"/>
                  <a:pt x="4058641" y="1803228"/>
                  <a:pt x="4058367" y="1805756"/>
                </a:cubicBezTo>
                <a:cubicBezTo>
                  <a:pt x="4058092" y="1808284"/>
                  <a:pt x="4056291" y="1809855"/>
                  <a:pt x="4052965" y="1810471"/>
                </a:cubicBezTo>
                <a:lnTo>
                  <a:pt x="4062844" y="1810659"/>
                </a:lnTo>
                <a:lnTo>
                  <a:pt x="4068161" y="1790994"/>
                </a:lnTo>
                <a:cubicBezTo>
                  <a:pt x="4072454" y="1799146"/>
                  <a:pt x="4073277" y="1807729"/>
                  <a:pt x="4070637" y="1816739"/>
                </a:cubicBezTo>
                <a:cubicBezTo>
                  <a:pt x="4069199" y="1829457"/>
                  <a:pt x="4067401" y="1841735"/>
                  <a:pt x="4065239" y="1853575"/>
                </a:cubicBezTo>
                <a:cubicBezTo>
                  <a:pt x="4063077" y="1865416"/>
                  <a:pt x="4061777" y="1877456"/>
                  <a:pt x="4061339" y="1889700"/>
                </a:cubicBezTo>
                <a:lnTo>
                  <a:pt x="4062554" y="1892482"/>
                </a:lnTo>
                <a:lnTo>
                  <a:pt x="4067321" y="1884607"/>
                </a:lnTo>
                <a:lnTo>
                  <a:pt x="4065609" y="1872979"/>
                </a:lnTo>
                <a:lnTo>
                  <a:pt x="4073966" y="1849417"/>
                </a:lnTo>
                <a:cubicBezTo>
                  <a:pt x="4072105" y="1844440"/>
                  <a:pt x="4071906" y="1839742"/>
                  <a:pt x="4073371" y="1835321"/>
                </a:cubicBezTo>
                <a:cubicBezTo>
                  <a:pt x="4074834" y="1830903"/>
                  <a:pt x="4074872" y="1826703"/>
                  <a:pt x="4073487" y="1822722"/>
                </a:cubicBezTo>
                <a:lnTo>
                  <a:pt x="4070637" y="1816739"/>
                </a:lnTo>
                <a:cubicBezTo>
                  <a:pt x="4077246" y="1803645"/>
                  <a:pt x="4081567" y="1790879"/>
                  <a:pt x="4083596" y="1778440"/>
                </a:cubicBezTo>
                <a:cubicBezTo>
                  <a:pt x="4085626" y="1765999"/>
                  <a:pt x="4088710" y="1753210"/>
                  <a:pt x="4092852" y="1740070"/>
                </a:cubicBezTo>
                <a:cubicBezTo>
                  <a:pt x="4090928" y="1735173"/>
                  <a:pt x="4090358" y="1730550"/>
                  <a:pt x="4091141" y="1726199"/>
                </a:cubicBezTo>
                <a:cubicBezTo>
                  <a:pt x="4091924" y="1721848"/>
                  <a:pt x="4091350" y="1717227"/>
                  <a:pt x="4089426" y="1712330"/>
                </a:cubicBezTo>
                <a:cubicBezTo>
                  <a:pt x="4096217" y="1709351"/>
                  <a:pt x="4099854" y="1706496"/>
                  <a:pt x="4100339" y="1703765"/>
                </a:cubicBezTo>
                <a:cubicBezTo>
                  <a:pt x="4100824" y="1701037"/>
                  <a:pt x="4099306" y="1696353"/>
                  <a:pt x="4095788" y="1689720"/>
                </a:cubicBezTo>
                <a:cubicBezTo>
                  <a:pt x="4098954" y="1685661"/>
                  <a:pt x="4101765" y="1680855"/>
                  <a:pt x="4104217" y="1675301"/>
                </a:cubicBezTo>
                <a:cubicBezTo>
                  <a:pt x="4106670" y="1669748"/>
                  <a:pt x="4108008" y="1664420"/>
                  <a:pt x="4108227" y="1659317"/>
                </a:cubicBezTo>
                <a:cubicBezTo>
                  <a:pt x="4105333" y="1655699"/>
                  <a:pt x="4104163" y="1652177"/>
                  <a:pt x="4104722" y="1648749"/>
                </a:cubicBezTo>
                <a:cubicBezTo>
                  <a:pt x="4105284" y="1645320"/>
                  <a:pt x="4107558" y="1642604"/>
                  <a:pt x="4111551" y="1640601"/>
                </a:cubicBezTo>
                <a:cubicBezTo>
                  <a:pt x="4110024" y="1637504"/>
                  <a:pt x="4109060" y="1633986"/>
                  <a:pt x="4108661" y="1630045"/>
                </a:cubicBezTo>
                <a:cubicBezTo>
                  <a:pt x="4108264" y="1626103"/>
                  <a:pt x="4109036" y="1622372"/>
                  <a:pt x="4110975" y="1618847"/>
                </a:cubicBezTo>
                <a:lnTo>
                  <a:pt x="4119998" y="1612101"/>
                </a:lnTo>
                <a:lnTo>
                  <a:pt x="4129502" y="1632049"/>
                </a:lnTo>
                <a:cubicBezTo>
                  <a:pt x="4130553" y="1628896"/>
                  <a:pt x="4131850" y="1625627"/>
                  <a:pt x="4133397" y="1622239"/>
                </a:cubicBezTo>
                <a:cubicBezTo>
                  <a:pt x="4134942" y="1618850"/>
                  <a:pt x="4136718" y="1616577"/>
                  <a:pt x="4138716" y="1615421"/>
                </a:cubicBezTo>
                <a:cubicBezTo>
                  <a:pt x="4140648" y="1614552"/>
                  <a:pt x="4142009" y="1614414"/>
                  <a:pt x="4142800" y="1615006"/>
                </a:cubicBezTo>
                <a:cubicBezTo>
                  <a:pt x="4143592" y="1615597"/>
                  <a:pt x="4144194" y="1616431"/>
                  <a:pt x="4144607" y="1617511"/>
                </a:cubicBezTo>
                <a:cubicBezTo>
                  <a:pt x="4146133" y="1620608"/>
                  <a:pt x="4147094" y="1624127"/>
                  <a:pt x="4147494" y="1628066"/>
                </a:cubicBezTo>
                <a:cubicBezTo>
                  <a:pt x="4147891" y="1632007"/>
                  <a:pt x="4147120" y="1635741"/>
                  <a:pt x="4145180" y="1639266"/>
                </a:cubicBezTo>
                <a:cubicBezTo>
                  <a:pt x="4146978" y="1644324"/>
                  <a:pt x="4147043" y="1649595"/>
                  <a:pt x="4145372" y="1655083"/>
                </a:cubicBezTo>
                <a:cubicBezTo>
                  <a:pt x="4143703" y="1660568"/>
                  <a:pt x="4143767" y="1665842"/>
                  <a:pt x="4145564" y="1670901"/>
                </a:cubicBezTo>
                <a:lnTo>
                  <a:pt x="4146516" y="1672895"/>
                </a:lnTo>
                <a:lnTo>
                  <a:pt x="4138827" y="1713272"/>
                </a:lnTo>
                <a:cubicBezTo>
                  <a:pt x="4140150" y="1716262"/>
                  <a:pt x="4141045" y="1718997"/>
                  <a:pt x="4141512" y="1721476"/>
                </a:cubicBezTo>
                <a:cubicBezTo>
                  <a:pt x="4141980" y="1723956"/>
                  <a:pt x="4142638" y="1726193"/>
                  <a:pt x="4143485" y="1728186"/>
                </a:cubicBezTo>
                <a:lnTo>
                  <a:pt x="4146336" y="1734170"/>
                </a:lnTo>
                <a:cubicBezTo>
                  <a:pt x="4145903" y="1743964"/>
                  <a:pt x="4144731" y="1753496"/>
                  <a:pt x="4142826" y="1762765"/>
                </a:cubicBezTo>
                <a:cubicBezTo>
                  <a:pt x="4140920" y="1772036"/>
                  <a:pt x="4139749" y="1781569"/>
                  <a:pt x="4139317" y="1791361"/>
                </a:cubicBezTo>
                <a:lnTo>
                  <a:pt x="4145874" y="1810265"/>
                </a:lnTo>
                <a:cubicBezTo>
                  <a:pt x="4145298" y="1816761"/>
                  <a:pt x="4144103" y="1823245"/>
                  <a:pt x="4142292" y="1829716"/>
                </a:cubicBezTo>
                <a:cubicBezTo>
                  <a:pt x="4140479" y="1836189"/>
                  <a:pt x="4137812" y="1842151"/>
                  <a:pt x="4134290" y="1847602"/>
                </a:cubicBezTo>
                <a:lnTo>
                  <a:pt x="4137997" y="1860522"/>
                </a:lnTo>
                <a:cubicBezTo>
                  <a:pt x="4134818" y="1861985"/>
                  <a:pt x="4131939" y="1864071"/>
                  <a:pt x="4129354" y="1866780"/>
                </a:cubicBezTo>
                <a:cubicBezTo>
                  <a:pt x="4126771" y="1869491"/>
                  <a:pt x="4125598" y="1872598"/>
                  <a:pt x="4125840" y="1876104"/>
                </a:cubicBezTo>
                <a:cubicBezTo>
                  <a:pt x="4123316" y="1881079"/>
                  <a:pt x="4121647" y="1886565"/>
                  <a:pt x="4120832" y="1892563"/>
                </a:cubicBezTo>
                <a:cubicBezTo>
                  <a:pt x="4120018" y="1898560"/>
                  <a:pt x="4119821" y="1904569"/>
                  <a:pt x="4120240" y="1910590"/>
                </a:cubicBezTo>
                <a:cubicBezTo>
                  <a:pt x="4120733" y="1911835"/>
                  <a:pt x="4121650" y="1913334"/>
                  <a:pt x="4122997" y="1915090"/>
                </a:cubicBezTo>
                <a:cubicBezTo>
                  <a:pt x="4124343" y="1916845"/>
                  <a:pt x="4126022" y="1917371"/>
                  <a:pt x="4128033" y="1916668"/>
                </a:cubicBezTo>
                <a:cubicBezTo>
                  <a:pt x="4129805" y="1915467"/>
                  <a:pt x="4130296" y="1913500"/>
                  <a:pt x="4129505" y="1910766"/>
                </a:cubicBezTo>
                <a:cubicBezTo>
                  <a:pt x="4128713" y="1908032"/>
                  <a:pt x="4127967" y="1906042"/>
                  <a:pt x="4127271" y="1904793"/>
                </a:cubicBezTo>
                <a:cubicBezTo>
                  <a:pt x="4129199" y="1895359"/>
                  <a:pt x="4132794" y="1886202"/>
                  <a:pt x="4138048" y="1877325"/>
                </a:cubicBezTo>
                <a:cubicBezTo>
                  <a:pt x="4143303" y="1868447"/>
                  <a:pt x="4148606" y="1860311"/>
                  <a:pt x="4153956" y="1852919"/>
                </a:cubicBezTo>
                <a:lnTo>
                  <a:pt x="4154333" y="1833157"/>
                </a:lnTo>
                <a:lnTo>
                  <a:pt x="4166490" y="1817577"/>
                </a:lnTo>
                <a:cubicBezTo>
                  <a:pt x="4164265" y="1801452"/>
                  <a:pt x="4165691" y="1784966"/>
                  <a:pt x="4170769" y="1768117"/>
                </a:cubicBezTo>
                <a:cubicBezTo>
                  <a:pt x="4175846" y="1751267"/>
                  <a:pt x="4181951" y="1735610"/>
                  <a:pt x="4189082" y="1721148"/>
                </a:cubicBezTo>
                <a:cubicBezTo>
                  <a:pt x="4187617" y="1718073"/>
                  <a:pt x="4186533" y="1714511"/>
                  <a:pt x="4185829" y="1710461"/>
                </a:cubicBezTo>
                <a:cubicBezTo>
                  <a:pt x="4185121" y="1706412"/>
                  <a:pt x="4185035" y="1702374"/>
                  <a:pt x="4185565" y="1698349"/>
                </a:cubicBezTo>
                <a:lnTo>
                  <a:pt x="4195725" y="1683717"/>
                </a:lnTo>
                <a:cubicBezTo>
                  <a:pt x="4206688" y="1680178"/>
                  <a:pt x="4214356" y="1677442"/>
                  <a:pt x="4218739" y="1675508"/>
                </a:cubicBezTo>
                <a:cubicBezTo>
                  <a:pt x="4223121" y="1673573"/>
                  <a:pt x="4224282" y="1662312"/>
                  <a:pt x="4222226" y="1641722"/>
                </a:cubicBezTo>
                <a:cubicBezTo>
                  <a:pt x="4226133" y="1628949"/>
                  <a:pt x="4229922" y="1615925"/>
                  <a:pt x="4233595" y="1602651"/>
                </a:cubicBezTo>
                <a:cubicBezTo>
                  <a:pt x="4237265" y="1589378"/>
                  <a:pt x="4239584" y="1575832"/>
                  <a:pt x="4240546" y="1562013"/>
                </a:cubicBezTo>
                <a:cubicBezTo>
                  <a:pt x="4246350" y="1557822"/>
                  <a:pt x="4248870" y="1550910"/>
                  <a:pt x="4248105" y="1541279"/>
                </a:cubicBezTo>
                <a:cubicBezTo>
                  <a:pt x="4247343" y="1531649"/>
                  <a:pt x="4250362" y="1524499"/>
                  <a:pt x="4257165" y="1519832"/>
                </a:cubicBezTo>
                <a:cubicBezTo>
                  <a:pt x="4265464" y="1495837"/>
                  <a:pt x="4272502" y="1470149"/>
                  <a:pt x="4278274" y="1442771"/>
                </a:cubicBezTo>
                <a:cubicBezTo>
                  <a:pt x="4284047" y="1415393"/>
                  <a:pt x="4288877" y="1388922"/>
                  <a:pt x="4292761" y="1363361"/>
                </a:cubicBezTo>
                <a:cubicBezTo>
                  <a:pt x="4290280" y="1360616"/>
                  <a:pt x="4289233" y="1357342"/>
                  <a:pt x="4289612" y="1353540"/>
                </a:cubicBezTo>
                <a:cubicBezTo>
                  <a:pt x="4289994" y="1349739"/>
                  <a:pt x="4292152" y="1346773"/>
                  <a:pt x="4296083" y="1344645"/>
                </a:cubicBezTo>
                <a:cubicBezTo>
                  <a:pt x="4296373" y="1334767"/>
                  <a:pt x="4297593" y="1324906"/>
                  <a:pt x="4299736" y="1315063"/>
                </a:cubicBezTo>
                <a:cubicBezTo>
                  <a:pt x="4301881" y="1305220"/>
                  <a:pt x="4304332" y="1295384"/>
                  <a:pt x="4307092" y="1285552"/>
                </a:cubicBezTo>
                <a:cubicBezTo>
                  <a:pt x="4303051" y="1277180"/>
                  <a:pt x="4303198" y="1269561"/>
                  <a:pt x="4307529" y="1262706"/>
                </a:cubicBezTo>
                <a:cubicBezTo>
                  <a:pt x="4311859" y="1255849"/>
                  <a:pt x="4312977" y="1248993"/>
                  <a:pt x="4310884" y="1242138"/>
                </a:cubicBezTo>
                <a:lnTo>
                  <a:pt x="4323044" y="1226554"/>
                </a:lnTo>
                <a:cubicBezTo>
                  <a:pt x="4323664" y="1241556"/>
                  <a:pt x="4322623" y="1265917"/>
                  <a:pt x="4319920" y="1299635"/>
                </a:cubicBezTo>
                <a:cubicBezTo>
                  <a:pt x="4317218" y="1333352"/>
                  <a:pt x="4313709" y="1357664"/>
                  <a:pt x="4309388" y="1372572"/>
                </a:cubicBezTo>
                <a:cubicBezTo>
                  <a:pt x="4311000" y="1376598"/>
                  <a:pt x="4311980" y="1381229"/>
                  <a:pt x="4312336" y="1386465"/>
                </a:cubicBezTo>
                <a:cubicBezTo>
                  <a:pt x="4312689" y="1391701"/>
                  <a:pt x="4314145" y="1397332"/>
                  <a:pt x="4316710" y="1403351"/>
                </a:cubicBezTo>
                <a:cubicBezTo>
                  <a:pt x="4317406" y="1404600"/>
                  <a:pt x="4318150" y="1406590"/>
                  <a:pt x="4318942" y="1409324"/>
                </a:cubicBezTo>
                <a:cubicBezTo>
                  <a:pt x="4319734" y="1412057"/>
                  <a:pt x="4319244" y="1414024"/>
                  <a:pt x="4317470" y="1415226"/>
                </a:cubicBezTo>
                <a:lnTo>
                  <a:pt x="4315476" y="1416176"/>
                </a:lnTo>
                <a:cubicBezTo>
                  <a:pt x="4316613" y="1424558"/>
                  <a:pt x="4319165" y="1439762"/>
                  <a:pt x="4323132" y="1461786"/>
                </a:cubicBezTo>
                <a:cubicBezTo>
                  <a:pt x="4327096" y="1483812"/>
                  <a:pt x="4327939" y="1497994"/>
                  <a:pt x="4325654" y="1504334"/>
                </a:cubicBezTo>
                <a:cubicBezTo>
                  <a:pt x="4331260" y="1512780"/>
                  <a:pt x="4332882" y="1522818"/>
                  <a:pt x="4330519" y="1534448"/>
                </a:cubicBezTo>
                <a:lnTo>
                  <a:pt x="4329825" y="1537610"/>
                </a:lnTo>
                <a:lnTo>
                  <a:pt x="4332722" y="1530895"/>
                </a:lnTo>
                <a:cubicBezTo>
                  <a:pt x="4331513" y="1525251"/>
                  <a:pt x="4331792" y="1519202"/>
                  <a:pt x="4333563" y="1512749"/>
                </a:cubicBezTo>
                <a:cubicBezTo>
                  <a:pt x="4335334" y="1506297"/>
                  <a:pt x="4337584" y="1500534"/>
                  <a:pt x="4340316" y="1495459"/>
                </a:cubicBezTo>
                <a:lnTo>
                  <a:pt x="4338030" y="1459834"/>
                </a:lnTo>
                <a:cubicBezTo>
                  <a:pt x="4343693" y="1456524"/>
                  <a:pt x="4345403" y="1453262"/>
                  <a:pt x="4343160" y="1450049"/>
                </a:cubicBezTo>
                <a:cubicBezTo>
                  <a:pt x="4340913" y="1446835"/>
                  <a:pt x="4342622" y="1443572"/>
                  <a:pt x="4348286" y="1440262"/>
                </a:cubicBezTo>
                <a:cubicBezTo>
                  <a:pt x="4346738" y="1437227"/>
                  <a:pt x="4345321" y="1433822"/>
                  <a:pt x="4344032" y="1430051"/>
                </a:cubicBezTo>
                <a:cubicBezTo>
                  <a:pt x="4342747" y="1426278"/>
                  <a:pt x="4342326" y="1422400"/>
                  <a:pt x="4342773" y="1418413"/>
                </a:cubicBezTo>
                <a:cubicBezTo>
                  <a:pt x="4339926" y="1412224"/>
                  <a:pt x="4338327" y="1405439"/>
                  <a:pt x="4337971" y="1398061"/>
                </a:cubicBezTo>
                <a:cubicBezTo>
                  <a:pt x="4337618" y="1390682"/>
                  <a:pt x="4338488" y="1383944"/>
                  <a:pt x="4340581" y="1377849"/>
                </a:cubicBezTo>
                <a:cubicBezTo>
                  <a:pt x="4341798" y="1374413"/>
                  <a:pt x="4344491" y="1371499"/>
                  <a:pt x="4348654" y="1369107"/>
                </a:cubicBezTo>
                <a:cubicBezTo>
                  <a:pt x="4350983" y="1367999"/>
                  <a:pt x="4353262" y="1369362"/>
                  <a:pt x="4355496" y="1373191"/>
                </a:cubicBezTo>
                <a:cubicBezTo>
                  <a:pt x="4354350" y="1378173"/>
                  <a:pt x="4354839" y="1384977"/>
                  <a:pt x="4356960" y="1393604"/>
                </a:cubicBezTo>
                <a:cubicBezTo>
                  <a:pt x="4359082" y="1402230"/>
                  <a:pt x="4360306" y="1409296"/>
                  <a:pt x="4360633" y="1414800"/>
                </a:cubicBezTo>
                <a:lnTo>
                  <a:pt x="4354273" y="1437410"/>
                </a:lnTo>
                <a:cubicBezTo>
                  <a:pt x="4356978" y="1443413"/>
                  <a:pt x="4358385" y="1449576"/>
                  <a:pt x="4358491" y="1455899"/>
                </a:cubicBezTo>
                <a:cubicBezTo>
                  <a:pt x="4358595" y="1462224"/>
                  <a:pt x="4358270" y="1468600"/>
                  <a:pt x="4357509" y="1475031"/>
                </a:cubicBezTo>
                <a:lnTo>
                  <a:pt x="4352380" y="1484817"/>
                </a:lnTo>
                <a:lnTo>
                  <a:pt x="4365402" y="1527565"/>
                </a:lnTo>
                <a:lnTo>
                  <a:pt x="4364618" y="1531225"/>
                </a:lnTo>
                <a:lnTo>
                  <a:pt x="4365042" y="1530422"/>
                </a:lnTo>
                <a:lnTo>
                  <a:pt x="4370359" y="1510756"/>
                </a:lnTo>
                <a:lnTo>
                  <a:pt x="4388218" y="1507143"/>
                </a:lnTo>
                <a:lnTo>
                  <a:pt x="4400281" y="1496501"/>
                </a:lnTo>
                <a:lnTo>
                  <a:pt x="4404457" y="1484721"/>
                </a:lnTo>
                <a:lnTo>
                  <a:pt x="4403697" y="1472846"/>
                </a:lnTo>
                <a:cubicBezTo>
                  <a:pt x="4405707" y="1466789"/>
                  <a:pt x="4408217" y="1460495"/>
                  <a:pt x="4411224" y="1453963"/>
                </a:cubicBezTo>
                <a:cubicBezTo>
                  <a:pt x="4414229" y="1447431"/>
                  <a:pt x="4418211" y="1441660"/>
                  <a:pt x="4423166" y="1436647"/>
                </a:cubicBezTo>
                <a:lnTo>
                  <a:pt x="4422404" y="1424773"/>
                </a:lnTo>
                <a:cubicBezTo>
                  <a:pt x="4430105" y="1417178"/>
                  <a:pt x="4437402" y="1408092"/>
                  <a:pt x="4444295" y="1397516"/>
                </a:cubicBezTo>
                <a:cubicBezTo>
                  <a:pt x="4451189" y="1386940"/>
                  <a:pt x="4456777" y="1376833"/>
                  <a:pt x="4461058" y="1367197"/>
                </a:cubicBezTo>
                <a:lnTo>
                  <a:pt x="4450228" y="1365013"/>
                </a:lnTo>
                <a:cubicBezTo>
                  <a:pt x="4450688" y="1356024"/>
                  <a:pt x="4454513" y="1345431"/>
                  <a:pt x="4461707" y="1333233"/>
                </a:cubicBezTo>
                <a:cubicBezTo>
                  <a:pt x="4468898" y="1321037"/>
                  <a:pt x="4474696" y="1310727"/>
                  <a:pt x="4479097" y="1302308"/>
                </a:cubicBezTo>
                <a:cubicBezTo>
                  <a:pt x="4483848" y="1299331"/>
                  <a:pt x="4485151" y="1295855"/>
                  <a:pt x="4483002" y="1291881"/>
                </a:cubicBezTo>
                <a:cubicBezTo>
                  <a:pt x="4480855" y="1287907"/>
                  <a:pt x="4482654" y="1284193"/>
                  <a:pt x="4488404" y="1280742"/>
                </a:cubicBezTo>
                <a:lnTo>
                  <a:pt x="4492675" y="1264021"/>
                </a:lnTo>
                <a:lnTo>
                  <a:pt x="4506546" y="1262308"/>
                </a:lnTo>
                <a:cubicBezTo>
                  <a:pt x="4506350" y="1256435"/>
                  <a:pt x="4507072" y="1250890"/>
                  <a:pt x="4508717" y="1245671"/>
                </a:cubicBezTo>
                <a:cubicBezTo>
                  <a:pt x="4510359" y="1240452"/>
                  <a:pt x="4511820" y="1235168"/>
                  <a:pt x="4513095" y="1229816"/>
                </a:cubicBezTo>
                <a:cubicBezTo>
                  <a:pt x="4511681" y="1230593"/>
                  <a:pt x="4509024" y="1231654"/>
                  <a:pt x="4505127" y="1233001"/>
                </a:cubicBezTo>
                <a:cubicBezTo>
                  <a:pt x="4501231" y="1234348"/>
                  <a:pt x="4498597" y="1234174"/>
                  <a:pt x="4497230" y="1232480"/>
                </a:cubicBezTo>
                <a:lnTo>
                  <a:pt x="4497324" y="1227539"/>
                </a:lnTo>
                <a:cubicBezTo>
                  <a:pt x="4499711" y="1226556"/>
                  <a:pt x="4502419" y="1224960"/>
                  <a:pt x="4505446" y="1222753"/>
                </a:cubicBezTo>
                <a:cubicBezTo>
                  <a:pt x="4508475" y="1220545"/>
                  <a:pt x="4509470" y="1217930"/>
                  <a:pt x="4508437" y="1214903"/>
                </a:cubicBezTo>
                <a:cubicBezTo>
                  <a:pt x="4512974" y="1211366"/>
                  <a:pt x="4516725" y="1206825"/>
                  <a:pt x="4519692" y="1201281"/>
                </a:cubicBezTo>
                <a:cubicBezTo>
                  <a:pt x="4522661" y="1195737"/>
                  <a:pt x="4524702" y="1190175"/>
                  <a:pt x="4525818" y="1184595"/>
                </a:cubicBezTo>
                <a:lnTo>
                  <a:pt x="4539969" y="1168063"/>
                </a:lnTo>
                <a:lnTo>
                  <a:pt x="4545379" y="1143457"/>
                </a:lnTo>
                <a:cubicBezTo>
                  <a:pt x="4550499" y="1138469"/>
                  <a:pt x="4555388" y="1132673"/>
                  <a:pt x="4560043" y="1126069"/>
                </a:cubicBezTo>
                <a:cubicBezTo>
                  <a:pt x="4564700" y="1119465"/>
                  <a:pt x="4568612" y="1112910"/>
                  <a:pt x="4571784" y="1106401"/>
                </a:cubicBezTo>
                <a:cubicBezTo>
                  <a:pt x="4572953" y="1107680"/>
                  <a:pt x="4575032" y="1106690"/>
                  <a:pt x="4578018" y="1103432"/>
                </a:cubicBezTo>
                <a:cubicBezTo>
                  <a:pt x="4581004" y="1100174"/>
                  <a:pt x="4583580" y="1098945"/>
                  <a:pt x="4585748" y="1099751"/>
                </a:cubicBezTo>
                <a:cubicBezTo>
                  <a:pt x="4586268" y="1089713"/>
                  <a:pt x="4587784" y="1079198"/>
                  <a:pt x="4590300" y="1068209"/>
                </a:cubicBezTo>
                <a:cubicBezTo>
                  <a:pt x="4597145" y="1066835"/>
                  <a:pt x="4602127" y="1062525"/>
                  <a:pt x="4605249" y="1055275"/>
                </a:cubicBezTo>
                <a:cubicBezTo>
                  <a:pt x="4608373" y="1048025"/>
                  <a:pt x="4610198" y="1040934"/>
                  <a:pt x="4610722" y="1034006"/>
                </a:cubicBezTo>
                <a:lnTo>
                  <a:pt x="4597896" y="1032773"/>
                </a:lnTo>
                <a:cubicBezTo>
                  <a:pt x="4602735" y="1025266"/>
                  <a:pt x="4607327" y="1017572"/>
                  <a:pt x="4611679" y="1009685"/>
                </a:cubicBezTo>
                <a:cubicBezTo>
                  <a:pt x="4616029" y="1001800"/>
                  <a:pt x="4621596" y="994864"/>
                  <a:pt x="4628383" y="988879"/>
                </a:cubicBezTo>
                <a:lnTo>
                  <a:pt x="4631517" y="980042"/>
                </a:lnTo>
                <a:lnTo>
                  <a:pt x="4634462" y="981087"/>
                </a:lnTo>
                <a:lnTo>
                  <a:pt x="4635788" y="963322"/>
                </a:lnTo>
                <a:cubicBezTo>
                  <a:pt x="4639989" y="958974"/>
                  <a:pt x="4644197" y="954318"/>
                  <a:pt x="4648409" y="949355"/>
                </a:cubicBezTo>
                <a:cubicBezTo>
                  <a:pt x="4652623" y="944388"/>
                  <a:pt x="4655854" y="938974"/>
                  <a:pt x="4658109" y="933107"/>
                </a:cubicBezTo>
                <a:lnTo>
                  <a:pt x="4665900" y="939186"/>
                </a:lnTo>
                <a:lnTo>
                  <a:pt x="4673211" y="918570"/>
                </a:lnTo>
                <a:lnTo>
                  <a:pt x="4672542" y="901754"/>
                </a:lnTo>
                <a:cubicBezTo>
                  <a:pt x="4685432" y="906119"/>
                  <a:pt x="4692928" y="901732"/>
                  <a:pt x="4695031" y="888594"/>
                </a:cubicBezTo>
                <a:cubicBezTo>
                  <a:pt x="4697136" y="875455"/>
                  <a:pt x="4701735" y="867553"/>
                  <a:pt x="4708826" y="864889"/>
                </a:cubicBezTo>
                <a:cubicBezTo>
                  <a:pt x="4708050" y="862403"/>
                  <a:pt x="4708746" y="860440"/>
                  <a:pt x="4710916" y="858999"/>
                </a:cubicBezTo>
                <a:cubicBezTo>
                  <a:pt x="4713826" y="857612"/>
                  <a:pt x="4715749" y="856084"/>
                  <a:pt x="4716686" y="854413"/>
                </a:cubicBezTo>
                <a:cubicBezTo>
                  <a:pt x="4717624" y="852743"/>
                  <a:pt x="4718074" y="850693"/>
                  <a:pt x="4718039" y="848262"/>
                </a:cubicBezTo>
                <a:cubicBezTo>
                  <a:pt x="4720411" y="838361"/>
                  <a:pt x="4726137" y="827475"/>
                  <a:pt x="4735216" y="815603"/>
                </a:cubicBezTo>
                <a:cubicBezTo>
                  <a:pt x="4744297" y="803731"/>
                  <a:pt x="4752467" y="794126"/>
                  <a:pt x="4759733" y="786791"/>
                </a:cubicBezTo>
                <a:cubicBezTo>
                  <a:pt x="4760179" y="779489"/>
                  <a:pt x="4762655" y="772905"/>
                  <a:pt x="4767152" y="767041"/>
                </a:cubicBezTo>
                <a:cubicBezTo>
                  <a:pt x="4771649" y="761176"/>
                  <a:pt x="4776330" y="755376"/>
                  <a:pt x="4781195" y="749642"/>
                </a:cubicBezTo>
                <a:cubicBezTo>
                  <a:pt x="4781328" y="747029"/>
                  <a:pt x="4782203" y="744369"/>
                  <a:pt x="4783819" y="741661"/>
                </a:cubicBezTo>
                <a:cubicBezTo>
                  <a:pt x="4785435" y="738952"/>
                  <a:pt x="4787284" y="737053"/>
                  <a:pt x="4789364" y="735960"/>
                </a:cubicBezTo>
                <a:cubicBezTo>
                  <a:pt x="4791336" y="735173"/>
                  <a:pt x="4792855" y="735367"/>
                  <a:pt x="4793925" y="736541"/>
                </a:cubicBezTo>
                <a:cubicBezTo>
                  <a:pt x="4794994" y="737715"/>
                  <a:pt x="4795751" y="738882"/>
                  <a:pt x="4796203" y="740044"/>
                </a:cubicBezTo>
                <a:lnTo>
                  <a:pt x="4807318" y="727406"/>
                </a:lnTo>
                <a:cubicBezTo>
                  <a:pt x="4801441" y="723526"/>
                  <a:pt x="4797612" y="719129"/>
                  <a:pt x="4795833" y="714216"/>
                </a:cubicBezTo>
                <a:cubicBezTo>
                  <a:pt x="4794051" y="709302"/>
                  <a:pt x="4797373" y="705781"/>
                  <a:pt x="4805793" y="703657"/>
                </a:cubicBezTo>
                <a:lnTo>
                  <a:pt x="4806932" y="695772"/>
                </a:lnTo>
                <a:lnTo>
                  <a:pt x="4817669" y="702894"/>
                </a:lnTo>
                <a:lnTo>
                  <a:pt x="4821657" y="700995"/>
                </a:lnTo>
                <a:cubicBezTo>
                  <a:pt x="4823478" y="700534"/>
                  <a:pt x="4823827" y="699553"/>
                  <a:pt x="4822701" y="698049"/>
                </a:cubicBezTo>
                <a:cubicBezTo>
                  <a:pt x="4822145" y="696989"/>
                  <a:pt x="4821096" y="695857"/>
                  <a:pt x="4819555" y="694653"/>
                </a:cubicBezTo>
                <a:cubicBezTo>
                  <a:pt x="4818013" y="693450"/>
                  <a:pt x="4816465" y="692556"/>
                  <a:pt x="4814911" y="691972"/>
                </a:cubicBezTo>
                <a:cubicBezTo>
                  <a:pt x="4819152" y="689848"/>
                  <a:pt x="4822924" y="686420"/>
                  <a:pt x="4826226" y="681684"/>
                </a:cubicBezTo>
                <a:cubicBezTo>
                  <a:pt x="4829528" y="676950"/>
                  <a:pt x="4830854" y="672239"/>
                  <a:pt x="4830202" y="667552"/>
                </a:cubicBezTo>
                <a:cubicBezTo>
                  <a:pt x="4838197" y="654259"/>
                  <a:pt x="4847684" y="640561"/>
                  <a:pt x="4858659" y="626461"/>
                </a:cubicBezTo>
                <a:cubicBezTo>
                  <a:pt x="4869633" y="612359"/>
                  <a:pt x="4877150" y="598377"/>
                  <a:pt x="4881201" y="584515"/>
                </a:cubicBezTo>
                <a:cubicBezTo>
                  <a:pt x="4888414" y="582098"/>
                  <a:pt x="4893226" y="575931"/>
                  <a:pt x="4895640" y="566010"/>
                </a:cubicBezTo>
                <a:cubicBezTo>
                  <a:pt x="4898052" y="556090"/>
                  <a:pt x="4902388" y="548925"/>
                  <a:pt x="4908650" y="544515"/>
                </a:cubicBezTo>
                <a:lnTo>
                  <a:pt x="4912639" y="542614"/>
                </a:lnTo>
                <a:cubicBezTo>
                  <a:pt x="4913635" y="557437"/>
                  <a:pt x="4909325" y="571728"/>
                  <a:pt x="4899715" y="585485"/>
                </a:cubicBezTo>
                <a:cubicBezTo>
                  <a:pt x="4890105" y="599242"/>
                  <a:pt x="4882353" y="612725"/>
                  <a:pt x="4876460" y="625935"/>
                </a:cubicBezTo>
                <a:cubicBezTo>
                  <a:pt x="4876915" y="630103"/>
                  <a:pt x="4876030" y="633380"/>
                  <a:pt x="4873800" y="635768"/>
                </a:cubicBezTo>
                <a:cubicBezTo>
                  <a:pt x="4871574" y="638154"/>
                  <a:pt x="4870687" y="641432"/>
                  <a:pt x="4871143" y="645601"/>
                </a:cubicBezTo>
                <a:lnTo>
                  <a:pt x="4853000" y="664035"/>
                </a:lnTo>
                <a:lnTo>
                  <a:pt x="4831067" y="725883"/>
                </a:lnTo>
                <a:lnTo>
                  <a:pt x="4842273" y="708305"/>
                </a:lnTo>
                <a:lnTo>
                  <a:pt x="4862703" y="725496"/>
                </a:lnTo>
                <a:cubicBezTo>
                  <a:pt x="4845839" y="750359"/>
                  <a:pt x="4833622" y="777594"/>
                  <a:pt x="4826058" y="807203"/>
                </a:cubicBezTo>
                <a:cubicBezTo>
                  <a:pt x="4818493" y="836813"/>
                  <a:pt x="4810198" y="865853"/>
                  <a:pt x="4801171" y="894323"/>
                </a:cubicBezTo>
                <a:lnTo>
                  <a:pt x="4805066" y="897362"/>
                </a:lnTo>
                <a:cubicBezTo>
                  <a:pt x="4808198" y="893983"/>
                  <a:pt x="4813047" y="888104"/>
                  <a:pt x="4819609" y="879725"/>
                </a:cubicBezTo>
                <a:cubicBezTo>
                  <a:pt x="4826173" y="871346"/>
                  <a:pt x="4830760" y="866204"/>
                  <a:pt x="4833370" y="864297"/>
                </a:cubicBezTo>
                <a:cubicBezTo>
                  <a:pt x="4835857" y="863521"/>
                  <a:pt x="4837822" y="864218"/>
                  <a:pt x="4839261" y="866387"/>
                </a:cubicBezTo>
                <a:cubicBezTo>
                  <a:pt x="4840830" y="870534"/>
                  <a:pt x="4841400" y="875158"/>
                  <a:pt x="4840973" y="880255"/>
                </a:cubicBezTo>
                <a:lnTo>
                  <a:pt x="4832807" y="893936"/>
                </a:lnTo>
                <a:cubicBezTo>
                  <a:pt x="4839480" y="892747"/>
                  <a:pt x="4843685" y="894720"/>
                  <a:pt x="4845419" y="899860"/>
                </a:cubicBezTo>
                <a:cubicBezTo>
                  <a:pt x="4847153" y="905001"/>
                  <a:pt x="4845135" y="909327"/>
                  <a:pt x="4839364" y="912841"/>
                </a:cubicBezTo>
                <a:lnTo>
                  <a:pt x="4835948" y="936496"/>
                </a:lnTo>
                <a:cubicBezTo>
                  <a:pt x="4838380" y="942885"/>
                  <a:pt x="4837890" y="946994"/>
                  <a:pt x="4834479" y="948822"/>
                </a:cubicBezTo>
                <a:cubicBezTo>
                  <a:pt x="4831067" y="950652"/>
                  <a:pt x="4830101" y="953763"/>
                  <a:pt x="4831581" y="958158"/>
                </a:cubicBezTo>
                <a:lnTo>
                  <a:pt x="4827593" y="960058"/>
                </a:lnTo>
                <a:cubicBezTo>
                  <a:pt x="4826427" y="960714"/>
                  <a:pt x="4824768" y="961301"/>
                  <a:pt x="4822617" y="961817"/>
                </a:cubicBezTo>
                <a:cubicBezTo>
                  <a:pt x="4820465" y="962332"/>
                  <a:pt x="4818831" y="961682"/>
                  <a:pt x="4817712" y="959870"/>
                </a:cubicBezTo>
                <a:cubicBezTo>
                  <a:pt x="4816601" y="956575"/>
                  <a:pt x="4817303" y="952264"/>
                  <a:pt x="4819812" y="946938"/>
                </a:cubicBezTo>
                <a:cubicBezTo>
                  <a:pt x="4822324" y="941612"/>
                  <a:pt x="4824757" y="937086"/>
                  <a:pt x="4827113" y="933363"/>
                </a:cubicBezTo>
                <a:lnTo>
                  <a:pt x="4826443" y="916548"/>
                </a:lnTo>
                <a:lnTo>
                  <a:pt x="4822456" y="918447"/>
                </a:lnTo>
                <a:cubicBezTo>
                  <a:pt x="4822507" y="923370"/>
                  <a:pt x="4821055" y="932527"/>
                  <a:pt x="4818103" y="945916"/>
                </a:cubicBezTo>
                <a:cubicBezTo>
                  <a:pt x="4815150" y="959305"/>
                  <a:pt x="4812963" y="968201"/>
                  <a:pt x="4811540" y="972600"/>
                </a:cubicBezTo>
                <a:lnTo>
                  <a:pt x="4818381" y="976685"/>
                </a:lnTo>
                <a:cubicBezTo>
                  <a:pt x="4815256" y="982864"/>
                  <a:pt x="4812269" y="988368"/>
                  <a:pt x="4809419" y="993191"/>
                </a:cubicBezTo>
                <a:cubicBezTo>
                  <a:pt x="4806566" y="998018"/>
                  <a:pt x="4804076" y="1003283"/>
                  <a:pt x="4801951" y="1008987"/>
                </a:cubicBezTo>
                <a:cubicBezTo>
                  <a:pt x="4794424" y="1013847"/>
                  <a:pt x="4791619" y="1020589"/>
                  <a:pt x="4793535" y="1029212"/>
                </a:cubicBezTo>
                <a:cubicBezTo>
                  <a:pt x="4795449" y="1037835"/>
                  <a:pt x="4793382" y="1044837"/>
                  <a:pt x="4787328" y="1050220"/>
                </a:cubicBezTo>
                <a:lnTo>
                  <a:pt x="4786190" y="1058105"/>
                </a:lnTo>
                <a:lnTo>
                  <a:pt x="4800822" y="1068268"/>
                </a:lnTo>
                <a:lnTo>
                  <a:pt x="4801009" y="1058387"/>
                </a:lnTo>
                <a:lnTo>
                  <a:pt x="4823998" y="1044989"/>
                </a:lnTo>
                <a:lnTo>
                  <a:pt x="4824279" y="1030169"/>
                </a:lnTo>
                <a:cubicBezTo>
                  <a:pt x="4826543" y="1029141"/>
                  <a:pt x="4828761" y="1027371"/>
                  <a:pt x="4830930" y="1024858"/>
                </a:cubicBezTo>
                <a:cubicBezTo>
                  <a:pt x="4833098" y="1022348"/>
                  <a:pt x="4833605" y="1019556"/>
                  <a:pt x="4832447" y="1016487"/>
                </a:cubicBezTo>
                <a:lnTo>
                  <a:pt x="4841564" y="1004801"/>
                </a:lnTo>
                <a:lnTo>
                  <a:pt x="4855433" y="1003088"/>
                </a:lnTo>
                <a:cubicBezTo>
                  <a:pt x="4855723" y="1004123"/>
                  <a:pt x="4855337" y="1005022"/>
                  <a:pt x="4854271" y="1005784"/>
                </a:cubicBezTo>
                <a:cubicBezTo>
                  <a:pt x="4853208" y="1006546"/>
                  <a:pt x="4852582" y="1006946"/>
                  <a:pt x="4852396" y="1006983"/>
                </a:cubicBezTo>
                <a:lnTo>
                  <a:pt x="4853063" y="1023799"/>
                </a:lnTo>
                <a:cubicBezTo>
                  <a:pt x="4850628" y="1026285"/>
                  <a:pt x="4849422" y="1029102"/>
                  <a:pt x="4849443" y="1032254"/>
                </a:cubicBezTo>
                <a:cubicBezTo>
                  <a:pt x="4849466" y="1035405"/>
                  <a:pt x="4850229" y="1038508"/>
                  <a:pt x="4851737" y="1041564"/>
                </a:cubicBezTo>
                <a:lnTo>
                  <a:pt x="4849554" y="1052394"/>
                </a:lnTo>
                <a:lnTo>
                  <a:pt x="4853262" y="1065313"/>
                </a:lnTo>
                <a:cubicBezTo>
                  <a:pt x="4848879" y="1075917"/>
                  <a:pt x="4845513" y="1094755"/>
                  <a:pt x="4843164" y="1121829"/>
                </a:cubicBezTo>
                <a:cubicBezTo>
                  <a:pt x="4840818" y="1148902"/>
                  <a:pt x="4838139" y="1170471"/>
                  <a:pt x="4835137" y="1186536"/>
                </a:cubicBezTo>
                <a:lnTo>
                  <a:pt x="4845685" y="1203540"/>
                </a:lnTo>
                <a:lnTo>
                  <a:pt x="4836473" y="1220166"/>
                </a:lnTo>
                <a:lnTo>
                  <a:pt x="4836190" y="1234986"/>
                </a:lnTo>
                <a:cubicBezTo>
                  <a:pt x="4840788" y="1218416"/>
                  <a:pt x="4847591" y="1202937"/>
                  <a:pt x="4856596" y="1188551"/>
                </a:cubicBezTo>
                <a:cubicBezTo>
                  <a:pt x="4865600" y="1174165"/>
                  <a:pt x="4874848" y="1159969"/>
                  <a:pt x="4884339" y="1145963"/>
                </a:cubicBezTo>
                <a:cubicBezTo>
                  <a:pt x="4882783" y="1140127"/>
                  <a:pt x="4882283" y="1133940"/>
                  <a:pt x="4882841" y="1127403"/>
                </a:cubicBezTo>
                <a:cubicBezTo>
                  <a:pt x="4883398" y="1120865"/>
                  <a:pt x="4886082" y="1116222"/>
                  <a:pt x="4890889" y="1113472"/>
                </a:cubicBezTo>
                <a:cubicBezTo>
                  <a:pt x="4906872" y="1104634"/>
                  <a:pt x="4914446" y="1096130"/>
                  <a:pt x="4913612" y="1087961"/>
                </a:cubicBezTo>
                <a:cubicBezTo>
                  <a:pt x="4912782" y="1079791"/>
                  <a:pt x="4915368" y="1073662"/>
                  <a:pt x="4921377" y="1069576"/>
                </a:cubicBezTo>
                <a:lnTo>
                  <a:pt x="4929732" y="1046016"/>
                </a:lnTo>
                <a:cubicBezTo>
                  <a:pt x="4934200" y="1045008"/>
                  <a:pt x="4937948" y="1042814"/>
                  <a:pt x="4940977" y="1039434"/>
                </a:cubicBezTo>
                <a:cubicBezTo>
                  <a:pt x="4944006" y="1036054"/>
                  <a:pt x="4946305" y="1032102"/>
                  <a:pt x="4947874" y="1027582"/>
                </a:cubicBezTo>
                <a:cubicBezTo>
                  <a:pt x="4949227" y="1026887"/>
                  <a:pt x="4951747" y="1026400"/>
                  <a:pt x="4955439" y="1026120"/>
                </a:cubicBezTo>
                <a:cubicBezTo>
                  <a:pt x="4959131" y="1025840"/>
                  <a:pt x="4961865" y="1027087"/>
                  <a:pt x="4963646" y="1029860"/>
                </a:cubicBezTo>
                <a:cubicBezTo>
                  <a:pt x="4964280" y="1033228"/>
                  <a:pt x="4961562" y="1037583"/>
                  <a:pt x="4955490" y="1042923"/>
                </a:cubicBezTo>
                <a:cubicBezTo>
                  <a:pt x="4949414" y="1048264"/>
                  <a:pt x="4944726" y="1052333"/>
                  <a:pt x="4941418" y="1055133"/>
                </a:cubicBezTo>
                <a:lnTo>
                  <a:pt x="4918442" y="1119927"/>
                </a:lnTo>
                <a:cubicBezTo>
                  <a:pt x="4912852" y="1124680"/>
                  <a:pt x="4907194" y="1129925"/>
                  <a:pt x="4901462" y="1135664"/>
                </a:cubicBezTo>
                <a:cubicBezTo>
                  <a:pt x="4895732" y="1141403"/>
                  <a:pt x="4893254" y="1148192"/>
                  <a:pt x="4894030" y="1156031"/>
                </a:cubicBezTo>
                <a:lnTo>
                  <a:pt x="4873423" y="1200115"/>
                </a:lnTo>
                <a:lnTo>
                  <a:pt x="4879032" y="1217023"/>
                </a:lnTo>
                <a:cubicBezTo>
                  <a:pt x="4878612" y="1218600"/>
                  <a:pt x="4878125" y="1220362"/>
                  <a:pt x="4877572" y="1222307"/>
                </a:cubicBezTo>
                <a:cubicBezTo>
                  <a:pt x="4877020" y="1224255"/>
                  <a:pt x="4875798" y="1225754"/>
                  <a:pt x="4873904" y="1226810"/>
                </a:cubicBezTo>
                <a:lnTo>
                  <a:pt x="4869913" y="1228711"/>
                </a:lnTo>
                <a:lnTo>
                  <a:pt x="4898416" y="1237160"/>
                </a:lnTo>
                <a:lnTo>
                  <a:pt x="4904401" y="1234309"/>
                </a:lnTo>
                <a:cubicBezTo>
                  <a:pt x="4906481" y="1233215"/>
                  <a:pt x="4908327" y="1231316"/>
                  <a:pt x="4909945" y="1228608"/>
                </a:cubicBezTo>
                <a:cubicBezTo>
                  <a:pt x="4911562" y="1225901"/>
                  <a:pt x="4912435" y="1223241"/>
                  <a:pt x="4912568" y="1220628"/>
                </a:cubicBezTo>
                <a:lnTo>
                  <a:pt x="4928619" y="1208085"/>
                </a:lnTo>
                <a:cubicBezTo>
                  <a:pt x="4927736" y="1199379"/>
                  <a:pt x="4930521" y="1189383"/>
                  <a:pt x="4936976" y="1178099"/>
                </a:cubicBezTo>
                <a:cubicBezTo>
                  <a:pt x="4943429" y="1166814"/>
                  <a:pt x="4950870" y="1158886"/>
                  <a:pt x="4959297" y="1154309"/>
                </a:cubicBezTo>
                <a:cubicBezTo>
                  <a:pt x="4961624" y="1153200"/>
                  <a:pt x="4963902" y="1154563"/>
                  <a:pt x="4966137" y="1158394"/>
                </a:cubicBezTo>
                <a:lnTo>
                  <a:pt x="4967088" y="1160388"/>
                </a:lnTo>
                <a:cubicBezTo>
                  <a:pt x="4962824" y="1161502"/>
                  <a:pt x="4960640" y="1163766"/>
                  <a:pt x="4960534" y="1167182"/>
                </a:cubicBezTo>
                <a:cubicBezTo>
                  <a:pt x="4960427" y="1170599"/>
                  <a:pt x="4961188" y="1173906"/>
                  <a:pt x="4962814" y="1177109"/>
                </a:cubicBezTo>
                <a:lnTo>
                  <a:pt x="4963765" y="1179104"/>
                </a:lnTo>
                <a:cubicBezTo>
                  <a:pt x="4970046" y="1179018"/>
                  <a:pt x="4972258" y="1181943"/>
                  <a:pt x="4970394" y="1187878"/>
                </a:cubicBezTo>
                <a:cubicBezTo>
                  <a:pt x="4968531" y="1193813"/>
                  <a:pt x="4966512" y="1198140"/>
                  <a:pt x="4964339" y="1200859"/>
                </a:cubicBezTo>
                <a:lnTo>
                  <a:pt x="4954561" y="1247125"/>
                </a:lnTo>
                <a:cubicBezTo>
                  <a:pt x="4948264" y="1249106"/>
                  <a:pt x="4944118" y="1254956"/>
                  <a:pt x="4942122" y="1264678"/>
                </a:cubicBezTo>
                <a:cubicBezTo>
                  <a:pt x="4940123" y="1274401"/>
                  <a:pt x="4936452" y="1281250"/>
                  <a:pt x="4931104" y="1285226"/>
                </a:cubicBezTo>
                <a:cubicBezTo>
                  <a:pt x="4923587" y="1290742"/>
                  <a:pt x="4921193" y="1299634"/>
                  <a:pt x="4923925" y="1311897"/>
                </a:cubicBezTo>
                <a:cubicBezTo>
                  <a:pt x="4926657" y="1324159"/>
                  <a:pt x="4925759" y="1332337"/>
                  <a:pt x="4921233" y="1336430"/>
                </a:cubicBezTo>
                <a:lnTo>
                  <a:pt x="4919238" y="1337381"/>
                </a:lnTo>
                <a:cubicBezTo>
                  <a:pt x="4903076" y="1364254"/>
                  <a:pt x="4891335" y="1392691"/>
                  <a:pt x="4884008" y="1422697"/>
                </a:cubicBezTo>
                <a:cubicBezTo>
                  <a:pt x="4886233" y="1421585"/>
                  <a:pt x="4889003" y="1420981"/>
                  <a:pt x="4892321" y="1420879"/>
                </a:cubicBezTo>
                <a:lnTo>
                  <a:pt x="4898214" y="1424117"/>
                </a:lnTo>
                <a:lnTo>
                  <a:pt x="4916818" y="1417480"/>
                </a:lnTo>
                <a:cubicBezTo>
                  <a:pt x="4921200" y="1415545"/>
                  <a:pt x="4922361" y="1404284"/>
                  <a:pt x="4920305" y="1383695"/>
                </a:cubicBezTo>
                <a:cubicBezTo>
                  <a:pt x="4924212" y="1370919"/>
                  <a:pt x="4928002" y="1357898"/>
                  <a:pt x="4931674" y="1344624"/>
                </a:cubicBezTo>
                <a:cubicBezTo>
                  <a:pt x="4935344" y="1331351"/>
                  <a:pt x="4937661" y="1317806"/>
                  <a:pt x="4938625" y="1303986"/>
                </a:cubicBezTo>
                <a:cubicBezTo>
                  <a:pt x="4944430" y="1299794"/>
                  <a:pt x="4946950" y="1292882"/>
                  <a:pt x="4946186" y="1283251"/>
                </a:cubicBezTo>
                <a:cubicBezTo>
                  <a:pt x="4945422" y="1273621"/>
                  <a:pt x="4948442" y="1266472"/>
                  <a:pt x="4955244" y="1261804"/>
                </a:cubicBezTo>
                <a:cubicBezTo>
                  <a:pt x="4963544" y="1237808"/>
                  <a:pt x="4970582" y="1212122"/>
                  <a:pt x="4976356" y="1184744"/>
                </a:cubicBezTo>
                <a:cubicBezTo>
                  <a:pt x="4982128" y="1157365"/>
                  <a:pt x="4986957" y="1130894"/>
                  <a:pt x="4990840" y="1105333"/>
                </a:cubicBezTo>
                <a:cubicBezTo>
                  <a:pt x="4988359" y="1102588"/>
                  <a:pt x="4987310" y="1099317"/>
                  <a:pt x="4987691" y="1095513"/>
                </a:cubicBezTo>
                <a:cubicBezTo>
                  <a:pt x="4988073" y="1091711"/>
                  <a:pt x="4990230" y="1088745"/>
                  <a:pt x="4994162" y="1086618"/>
                </a:cubicBezTo>
                <a:cubicBezTo>
                  <a:pt x="4994454" y="1076739"/>
                  <a:pt x="4995670" y="1066880"/>
                  <a:pt x="4997813" y="1057037"/>
                </a:cubicBezTo>
                <a:cubicBezTo>
                  <a:pt x="4999958" y="1047192"/>
                  <a:pt x="5002411" y="1037356"/>
                  <a:pt x="5005172" y="1027526"/>
                </a:cubicBezTo>
                <a:cubicBezTo>
                  <a:pt x="5001130" y="1019150"/>
                  <a:pt x="5001275" y="1011534"/>
                  <a:pt x="5005608" y="1004678"/>
                </a:cubicBezTo>
                <a:cubicBezTo>
                  <a:pt x="5009939" y="997822"/>
                  <a:pt x="5011057" y="990965"/>
                  <a:pt x="5008963" y="984110"/>
                </a:cubicBezTo>
                <a:lnTo>
                  <a:pt x="5021122" y="968528"/>
                </a:lnTo>
                <a:cubicBezTo>
                  <a:pt x="5021742" y="983530"/>
                  <a:pt x="5020702" y="1007889"/>
                  <a:pt x="5017999" y="1041607"/>
                </a:cubicBezTo>
                <a:cubicBezTo>
                  <a:pt x="5015298" y="1075324"/>
                  <a:pt x="5011786" y="1099638"/>
                  <a:pt x="5007468" y="1114544"/>
                </a:cubicBezTo>
                <a:cubicBezTo>
                  <a:pt x="5009079" y="1118570"/>
                  <a:pt x="5010062" y="1123201"/>
                  <a:pt x="5010415" y="1128437"/>
                </a:cubicBezTo>
                <a:cubicBezTo>
                  <a:pt x="5010767" y="1133675"/>
                  <a:pt x="5012226" y="1139305"/>
                  <a:pt x="5014788" y="1145323"/>
                </a:cubicBezTo>
                <a:cubicBezTo>
                  <a:pt x="5015482" y="1146573"/>
                  <a:pt x="5016229" y="1148563"/>
                  <a:pt x="5017021" y="1151296"/>
                </a:cubicBezTo>
                <a:cubicBezTo>
                  <a:pt x="5017813" y="1154029"/>
                  <a:pt x="5017323" y="1155996"/>
                  <a:pt x="5015548" y="1157199"/>
                </a:cubicBezTo>
                <a:lnTo>
                  <a:pt x="5013554" y="1158149"/>
                </a:lnTo>
                <a:cubicBezTo>
                  <a:pt x="5014693" y="1166531"/>
                  <a:pt x="5017244" y="1181734"/>
                  <a:pt x="5021211" y="1203758"/>
                </a:cubicBezTo>
                <a:cubicBezTo>
                  <a:pt x="5025178" y="1225785"/>
                  <a:pt x="5026018" y="1239967"/>
                  <a:pt x="5023736" y="1246307"/>
                </a:cubicBezTo>
                <a:cubicBezTo>
                  <a:pt x="5029340" y="1254752"/>
                  <a:pt x="5030961" y="1264790"/>
                  <a:pt x="5028598" y="1276420"/>
                </a:cubicBezTo>
                <a:cubicBezTo>
                  <a:pt x="5026233" y="1288052"/>
                  <a:pt x="5023888" y="1298755"/>
                  <a:pt x="5021559" y="1308533"/>
                </a:cubicBezTo>
                <a:cubicBezTo>
                  <a:pt x="5024961" y="1314918"/>
                  <a:pt x="5025218" y="1320813"/>
                  <a:pt x="5022336" y="1326214"/>
                </a:cubicBezTo>
                <a:cubicBezTo>
                  <a:pt x="5019451" y="1331616"/>
                  <a:pt x="5018975" y="1337247"/>
                  <a:pt x="5020903" y="1343111"/>
                </a:cubicBezTo>
                <a:cubicBezTo>
                  <a:pt x="5022014" y="1345234"/>
                  <a:pt x="5023115" y="1347973"/>
                  <a:pt x="5024205" y="1351329"/>
                </a:cubicBezTo>
                <a:cubicBezTo>
                  <a:pt x="5025294" y="1354686"/>
                  <a:pt x="5025397" y="1357900"/>
                  <a:pt x="5024515" y="1360972"/>
                </a:cubicBezTo>
                <a:lnTo>
                  <a:pt x="5027085" y="1381776"/>
                </a:lnTo>
                <a:cubicBezTo>
                  <a:pt x="5029814" y="1385472"/>
                  <a:pt x="5030316" y="1389312"/>
                  <a:pt x="5028594" y="1393295"/>
                </a:cubicBezTo>
                <a:cubicBezTo>
                  <a:pt x="5026871" y="1397276"/>
                  <a:pt x="5023929" y="1400310"/>
                  <a:pt x="5019770" y="1402392"/>
                </a:cubicBezTo>
                <a:lnTo>
                  <a:pt x="5022341" y="1423198"/>
                </a:lnTo>
                <a:lnTo>
                  <a:pt x="5016263" y="1430988"/>
                </a:lnTo>
                <a:cubicBezTo>
                  <a:pt x="5020642" y="1436652"/>
                  <a:pt x="5024638" y="1443111"/>
                  <a:pt x="5028248" y="1450366"/>
                </a:cubicBezTo>
                <a:cubicBezTo>
                  <a:pt x="5031856" y="1457621"/>
                  <a:pt x="5031885" y="1464746"/>
                  <a:pt x="5028333" y="1471741"/>
                </a:cubicBezTo>
                <a:cubicBezTo>
                  <a:pt x="5030987" y="1479452"/>
                  <a:pt x="5033239" y="1495308"/>
                  <a:pt x="5035087" y="1519311"/>
                </a:cubicBezTo>
                <a:cubicBezTo>
                  <a:pt x="5036935" y="1543314"/>
                  <a:pt x="5036717" y="1559123"/>
                  <a:pt x="5034431" y="1566739"/>
                </a:cubicBezTo>
                <a:lnTo>
                  <a:pt x="5038994" y="1586594"/>
                </a:lnTo>
                <a:lnTo>
                  <a:pt x="5022471" y="1623837"/>
                </a:lnTo>
                <a:cubicBezTo>
                  <a:pt x="5026013" y="1630307"/>
                  <a:pt x="5026958" y="1636792"/>
                  <a:pt x="5025312" y="1643286"/>
                </a:cubicBezTo>
                <a:cubicBezTo>
                  <a:pt x="5023663" y="1649783"/>
                  <a:pt x="5024112" y="1656504"/>
                  <a:pt x="5026657" y="1663451"/>
                </a:cubicBezTo>
                <a:cubicBezTo>
                  <a:pt x="5022823" y="1669102"/>
                  <a:pt x="5020020" y="1675638"/>
                  <a:pt x="5018254" y="1683057"/>
                </a:cubicBezTo>
                <a:cubicBezTo>
                  <a:pt x="5016485" y="1690478"/>
                  <a:pt x="5017387" y="1697085"/>
                  <a:pt x="5020964" y="1702877"/>
                </a:cubicBezTo>
                <a:lnTo>
                  <a:pt x="5019965" y="1704550"/>
                </a:lnTo>
                <a:lnTo>
                  <a:pt x="5026047" y="1709294"/>
                </a:lnTo>
                <a:lnTo>
                  <a:pt x="5033358" y="1688678"/>
                </a:lnTo>
                <a:lnTo>
                  <a:pt x="5032691" y="1671863"/>
                </a:lnTo>
                <a:cubicBezTo>
                  <a:pt x="5045578" y="1676227"/>
                  <a:pt x="5053076" y="1671839"/>
                  <a:pt x="5055180" y="1658702"/>
                </a:cubicBezTo>
                <a:cubicBezTo>
                  <a:pt x="5057283" y="1645564"/>
                  <a:pt x="5061882" y="1637661"/>
                  <a:pt x="5068972" y="1634997"/>
                </a:cubicBezTo>
                <a:cubicBezTo>
                  <a:pt x="5068198" y="1632511"/>
                  <a:pt x="5068894" y="1630548"/>
                  <a:pt x="5071062" y="1629107"/>
                </a:cubicBezTo>
                <a:cubicBezTo>
                  <a:pt x="5073972" y="1627721"/>
                  <a:pt x="5075895" y="1626192"/>
                  <a:pt x="5076833" y="1624522"/>
                </a:cubicBezTo>
                <a:cubicBezTo>
                  <a:pt x="5077770" y="1622851"/>
                  <a:pt x="5078222" y="1620800"/>
                  <a:pt x="5078185" y="1618370"/>
                </a:cubicBezTo>
                <a:cubicBezTo>
                  <a:pt x="5080557" y="1608470"/>
                  <a:pt x="5086284" y="1597583"/>
                  <a:pt x="5095362" y="1585711"/>
                </a:cubicBezTo>
                <a:cubicBezTo>
                  <a:pt x="5104443" y="1573839"/>
                  <a:pt x="5112616" y="1564234"/>
                  <a:pt x="5119881" y="1556897"/>
                </a:cubicBezTo>
                <a:cubicBezTo>
                  <a:pt x="5120329" y="1549597"/>
                  <a:pt x="5122801" y="1543014"/>
                  <a:pt x="5127300" y="1537149"/>
                </a:cubicBezTo>
                <a:cubicBezTo>
                  <a:pt x="5131798" y="1531284"/>
                  <a:pt x="5136478" y="1525483"/>
                  <a:pt x="5141344" y="1519749"/>
                </a:cubicBezTo>
                <a:cubicBezTo>
                  <a:pt x="5141477" y="1517136"/>
                  <a:pt x="5142350" y="1514475"/>
                  <a:pt x="5143967" y="1511768"/>
                </a:cubicBezTo>
                <a:cubicBezTo>
                  <a:pt x="5145583" y="1509061"/>
                  <a:pt x="5147432" y="1507160"/>
                  <a:pt x="5149512" y="1506067"/>
                </a:cubicBezTo>
                <a:cubicBezTo>
                  <a:pt x="5151482" y="1505282"/>
                  <a:pt x="5153002" y="1505474"/>
                  <a:pt x="5154071" y="1506650"/>
                </a:cubicBezTo>
                <a:cubicBezTo>
                  <a:pt x="5155141" y="1507823"/>
                  <a:pt x="5155901" y="1508990"/>
                  <a:pt x="5156352" y="1510152"/>
                </a:cubicBezTo>
                <a:lnTo>
                  <a:pt x="5167466" y="1497514"/>
                </a:lnTo>
                <a:cubicBezTo>
                  <a:pt x="5161587" y="1493635"/>
                  <a:pt x="5157758" y="1489238"/>
                  <a:pt x="5155979" y="1484324"/>
                </a:cubicBezTo>
                <a:cubicBezTo>
                  <a:pt x="5154200" y="1479410"/>
                  <a:pt x="5157520" y="1475891"/>
                  <a:pt x="5165941" y="1473765"/>
                </a:cubicBezTo>
                <a:lnTo>
                  <a:pt x="5167080" y="1465879"/>
                </a:lnTo>
                <a:lnTo>
                  <a:pt x="5177816" y="1473002"/>
                </a:lnTo>
                <a:lnTo>
                  <a:pt x="5181805" y="1471102"/>
                </a:lnTo>
                <a:cubicBezTo>
                  <a:pt x="5183626" y="1470642"/>
                  <a:pt x="5183974" y="1469662"/>
                  <a:pt x="5182850" y="1468156"/>
                </a:cubicBezTo>
                <a:cubicBezTo>
                  <a:pt x="5182294" y="1467096"/>
                  <a:pt x="5181245" y="1465965"/>
                  <a:pt x="5179703" y="1464761"/>
                </a:cubicBezTo>
                <a:cubicBezTo>
                  <a:pt x="5178160" y="1463557"/>
                  <a:pt x="5176612" y="1462664"/>
                  <a:pt x="5175057" y="1462079"/>
                </a:cubicBezTo>
                <a:cubicBezTo>
                  <a:pt x="5179299" y="1459956"/>
                  <a:pt x="5183072" y="1456527"/>
                  <a:pt x="5186374" y="1451793"/>
                </a:cubicBezTo>
                <a:cubicBezTo>
                  <a:pt x="5189676" y="1447057"/>
                  <a:pt x="5191001" y="1442347"/>
                  <a:pt x="5190349" y="1437660"/>
                </a:cubicBezTo>
                <a:cubicBezTo>
                  <a:pt x="5198346" y="1424366"/>
                  <a:pt x="5207829" y="1410670"/>
                  <a:pt x="5218806" y="1396569"/>
                </a:cubicBezTo>
                <a:cubicBezTo>
                  <a:pt x="5229782" y="1382466"/>
                  <a:pt x="5237296" y="1368485"/>
                  <a:pt x="5241350" y="1354623"/>
                </a:cubicBezTo>
                <a:cubicBezTo>
                  <a:pt x="5248562" y="1352206"/>
                  <a:pt x="5253375" y="1346038"/>
                  <a:pt x="5255787" y="1336119"/>
                </a:cubicBezTo>
                <a:cubicBezTo>
                  <a:pt x="5258201" y="1326198"/>
                  <a:pt x="5262537" y="1319034"/>
                  <a:pt x="5268797" y="1314623"/>
                </a:cubicBezTo>
                <a:lnTo>
                  <a:pt x="5272788" y="1312722"/>
                </a:lnTo>
                <a:cubicBezTo>
                  <a:pt x="5273781" y="1327545"/>
                  <a:pt x="5269474" y="1341836"/>
                  <a:pt x="5259863" y="1355593"/>
                </a:cubicBezTo>
                <a:cubicBezTo>
                  <a:pt x="5250253" y="1369350"/>
                  <a:pt x="5242501" y="1382833"/>
                  <a:pt x="5236607" y="1396042"/>
                </a:cubicBezTo>
                <a:cubicBezTo>
                  <a:pt x="5237064" y="1400210"/>
                  <a:pt x="5236177" y="1403489"/>
                  <a:pt x="5233948" y="1405876"/>
                </a:cubicBezTo>
                <a:cubicBezTo>
                  <a:pt x="5231719" y="1408263"/>
                  <a:pt x="5230833" y="1411541"/>
                  <a:pt x="5231290" y="1415709"/>
                </a:cubicBezTo>
                <a:lnTo>
                  <a:pt x="5213148" y="1434143"/>
                </a:lnTo>
                <a:lnTo>
                  <a:pt x="5191216" y="1495991"/>
                </a:lnTo>
                <a:lnTo>
                  <a:pt x="5202422" y="1478413"/>
                </a:lnTo>
                <a:lnTo>
                  <a:pt x="5222848" y="1495605"/>
                </a:lnTo>
                <a:cubicBezTo>
                  <a:pt x="5205986" y="1520467"/>
                  <a:pt x="5193771" y="1547702"/>
                  <a:pt x="5186204" y="1577312"/>
                </a:cubicBezTo>
                <a:cubicBezTo>
                  <a:pt x="5178639" y="1606922"/>
                  <a:pt x="5170344" y="1635961"/>
                  <a:pt x="5161319" y="1664431"/>
                </a:cubicBezTo>
                <a:lnTo>
                  <a:pt x="5165214" y="1667470"/>
                </a:lnTo>
                <a:cubicBezTo>
                  <a:pt x="5168347" y="1664091"/>
                  <a:pt x="5173196" y="1658212"/>
                  <a:pt x="5179758" y="1649833"/>
                </a:cubicBezTo>
                <a:cubicBezTo>
                  <a:pt x="5186322" y="1641454"/>
                  <a:pt x="5190908" y="1636312"/>
                  <a:pt x="5193519" y="1634405"/>
                </a:cubicBezTo>
                <a:cubicBezTo>
                  <a:pt x="5196005" y="1633629"/>
                  <a:pt x="5197967" y="1634325"/>
                  <a:pt x="5199407" y="1636494"/>
                </a:cubicBezTo>
                <a:cubicBezTo>
                  <a:pt x="5200977" y="1640641"/>
                  <a:pt x="5201548" y="1645266"/>
                  <a:pt x="5201121" y="1650364"/>
                </a:cubicBezTo>
                <a:lnTo>
                  <a:pt x="5192955" y="1664046"/>
                </a:lnTo>
                <a:cubicBezTo>
                  <a:pt x="5199629" y="1662854"/>
                  <a:pt x="5203831" y="1664828"/>
                  <a:pt x="5205566" y="1669968"/>
                </a:cubicBezTo>
                <a:cubicBezTo>
                  <a:pt x="5207301" y="1675109"/>
                  <a:pt x="5205282" y="1679434"/>
                  <a:pt x="5199512" y="1682949"/>
                </a:cubicBezTo>
                <a:lnTo>
                  <a:pt x="5196097" y="1706604"/>
                </a:lnTo>
                <a:cubicBezTo>
                  <a:pt x="5198528" y="1712992"/>
                  <a:pt x="5198036" y="1717102"/>
                  <a:pt x="5194624" y="1718931"/>
                </a:cubicBezTo>
                <a:cubicBezTo>
                  <a:pt x="5191215" y="1720760"/>
                  <a:pt x="5190250" y="1723871"/>
                  <a:pt x="5191730" y="1728265"/>
                </a:cubicBezTo>
                <a:lnTo>
                  <a:pt x="5187741" y="1730165"/>
                </a:lnTo>
                <a:cubicBezTo>
                  <a:pt x="5186576" y="1730823"/>
                  <a:pt x="5184917" y="1731409"/>
                  <a:pt x="5182766" y="1731925"/>
                </a:cubicBezTo>
                <a:cubicBezTo>
                  <a:pt x="5180615" y="1732439"/>
                  <a:pt x="5178978" y="1731790"/>
                  <a:pt x="5177861" y="1729977"/>
                </a:cubicBezTo>
                <a:cubicBezTo>
                  <a:pt x="5176749" y="1726683"/>
                  <a:pt x="5177449" y="1722371"/>
                  <a:pt x="5179960" y="1717046"/>
                </a:cubicBezTo>
                <a:cubicBezTo>
                  <a:pt x="5182471" y="1711719"/>
                  <a:pt x="5184904" y="1707193"/>
                  <a:pt x="5187262" y="1703470"/>
                </a:cubicBezTo>
                <a:lnTo>
                  <a:pt x="5186592" y="1686657"/>
                </a:lnTo>
                <a:lnTo>
                  <a:pt x="5182604" y="1688557"/>
                </a:lnTo>
                <a:cubicBezTo>
                  <a:pt x="5182652" y="1693479"/>
                  <a:pt x="5181204" y="1702634"/>
                  <a:pt x="5178249" y="1716024"/>
                </a:cubicBezTo>
                <a:cubicBezTo>
                  <a:pt x="5175297" y="1729413"/>
                  <a:pt x="5173110" y="1738308"/>
                  <a:pt x="5171685" y="1742709"/>
                </a:cubicBezTo>
                <a:lnTo>
                  <a:pt x="5178528" y="1746793"/>
                </a:lnTo>
                <a:cubicBezTo>
                  <a:pt x="5175405" y="1752971"/>
                  <a:pt x="5172417" y="1758474"/>
                  <a:pt x="5169566" y="1763300"/>
                </a:cubicBezTo>
                <a:cubicBezTo>
                  <a:pt x="5166715" y="1768126"/>
                  <a:pt x="5164225" y="1773390"/>
                  <a:pt x="5162100" y="1779095"/>
                </a:cubicBezTo>
                <a:cubicBezTo>
                  <a:pt x="5154573" y="1783955"/>
                  <a:pt x="5151767" y="1790697"/>
                  <a:pt x="5153683" y="1799320"/>
                </a:cubicBezTo>
                <a:cubicBezTo>
                  <a:pt x="5155598" y="1807942"/>
                  <a:pt x="5153529" y="1814946"/>
                  <a:pt x="5147475" y="1820328"/>
                </a:cubicBezTo>
                <a:lnTo>
                  <a:pt x="5146338" y="1828213"/>
                </a:lnTo>
                <a:lnTo>
                  <a:pt x="5160969" y="1838375"/>
                </a:lnTo>
                <a:lnTo>
                  <a:pt x="5161158" y="1828495"/>
                </a:lnTo>
                <a:lnTo>
                  <a:pt x="5184144" y="1815096"/>
                </a:lnTo>
                <a:lnTo>
                  <a:pt x="5184428" y="1800275"/>
                </a:lnTo>
                <a:cubicBezTo>
                  <a:pt x="5186692" y="1799248"/>
                  <a:pt x="5188908" y="1797480"/>
                  <a:pt x="5191077" y="1794967"/>
                </a:cubicBezTo>
                <a:cubicBezTo>
                  <a:pt x="5193245" y="1792455"/>
                  <a:pt x="5193750" y="1789665"/>
                  <a:pt x="5192593" y="1786596"/>
                </a:cubicBezTo>
                <a:lnTo>
                  <a:pt x="5201713" y="1774909"/>
                </a:lnTo>
                <a:lnTo>
                  <a:pt x="5215584" y="1773195"/>
                </a:lnTo>
                <a:cubicBezTo>
                  <a:pt x="5215872" y="1774231"/>
                  <a:pt x="5215484" y="1775130"/>
                  <a:pt x="5214420" y="1775892"/>
                </a:cubicBezTo>
                <a:cubicBezTo>
                  <a:pt x="5213356" y="1776653"/>
                  <a:pt x="5212730" y="1777054"/>
                  <a:pt x="5212543" y="1777092"/>
                </a:cubicBezTo>
                <a:lnTo>
                  <a:pt x="5213213" y="1793906"/>
                </a:lnTo>
                <a:cubicBezTo>
                  <a:pt x="5210776" y="1796393"/>
                  <a:pt x="5209569" y="1799212"/>
                  <a:pt x="5209591" y="1802361"/>
                </a:cubicBezTo>
                <a:cubicBezTo>
                  <a:pt x="5209614" y="1805512"/>
                  <a:pt x="5210377" y="1808617"/>
                  <a:pt x="5211886" y="1811671"/>
                </a:cubicBezTo>
                <a:lnTo>
                  <a:pt x="5209701" y="1822503"/>
                </a:lnTo>
                <a:lnTo>
                  <a:pt x="5213410" y="1835420"/>
                </a:lnTo>
                <a:cubicBezTo>
                  <a:pt x="5209028" y="1846024"/>
                  <a:pt x="5205661" y="1864863"/>
                  <a:pt x="5203313" y="1891935"/>
                </a:cubicBezTo>
                <a:cubicBezTo>
                  <a:pt x="5202138" y="1905474"/>
                  <a:pt x="5200883" y="1917634"/>
                  <a:pt x="5199545" y="1928418"/>
                </a:cubicBezTo>
                <a:lnTo>
                  <a:pt x="5199268" y="1930248"/>
                </a:lnTo>
                <a:lnTo>
                  <a:pt x="5199358" y="1937695"/>
                </a:lnTo>
                <a:lnTo>
                  <a:pt x="5200309" y="1939691"/>
                </a:lnTo>
                <a:lnTo>
                  <a:pt x="5196659" y="1958860"/>
                </a:lnTo>
                <a:lnTo>
                  <a:pt x="5205831" y="1973647"/>
                </a:lnTo>
                <a:lnTo>
                  <a:pt x="5196620" y="1990274"/>
                </a:lnTo>
                <a:lnTo>
                  <a:pt x="5196577" y="1992591"/>
                </a:lnTo>
                <a:lnTo>
                  <a:pt x="5197278" y="1994981"/>
                </a:lnTo>
                <a:lnTo>
                  <a:pt x="5199101" y="1998806"/>
                </a:lnTo>
                <a:lnTo>
                  <a:pt x="5216744" y="1958659"/>
                </a:lnTo>
                <a:cubicBezTo>
                  <a:pt x="5225748" y="1944273"/>
                  <a:pt x="5234996" y="1930077"/>
                  <a:pt x="5244487" y="1916071"/>
                </a:cubicBezTo>
                <a:cubicBezTo>
                  <a:pt x="5242932" y="1910235"/>
                  <a:pt x="5242432" y="1904047"/>
                  <a:pt x="5242988" y="1897510"/>
                </a:cubicBezTo>
                <a:cubicBezTo>
                  <a:pt x="5243544" y="1890973"/>
                  <a:pt x="5246228" y="1886329"/>
                  <a:pt x="5251037" y="1883580"/>
                </a:cubicBezTo>
                <a:cubicBezTo>
                  <a:pt x="5267017" y="1874742"/>
                  <a:pt x="5274594" y="1866239"/>
                  <a:pt x="5273761" y="1858068"/>
                </a:cubicBezTo>
                <a:cubicBezTo>
                  <a:pt x="5272928" y="1849898"/>
                  <a:pt x="5275517" y="1843770"/>
                  <a:pt x="5281525" y="1839684"/>
                </a:cubicBezTo>
                <a:lnTo>
                  <a:pt x="5289879" y="1816123"/>
                </a:lnTo>
                <a:cubicBezTo>
                  <a:pt x="5294348" y="1815117"/>
                  <a:pt x="5298095" y="1812923"/>
                  <a:pt x="5301123" y="1809543"/>
                </a:cubicBezTo>
                <a:lnTo>
                  <a:pt x="5301769" y="1808433"/>
                </a:lnTo>
                <a:lnTo>
                  <a:pt x="5301902" y="1808073"/>
                </a:lnTo>
                <a:cubicBezTo>
                  <a:pt x="5301136" y="1798444"/>
                  <a:pt x="5304157" y="1791293"/>
                  <a:pt x="5310959" y="1786625"/>
                </a:cubicBezTo>
                <a:cubicBezTo>
                  <a:pt x="5319260" y="1762631"/>
                  <a:pt x="5326297" y="1736945"/>
                  <a:pt x="5332069" y="1709566"/>
                </a:cubicBezTo>
                <a:cubicBezTo>
                  <a:pt x="5337843" y="1682187"/>
                  <a:pt x="5342672" y="1655716"/>
                  <a:pt x="5346555" y="1630155"/>
                </a:cubicBezTo>
                <a:cubicBezTo>
                  <a:pt x="5344074" y="1627410"/>
                  <a:pt x="5343025" y="1624137"/>
                  <a:pt x="5343407" y="1620335"/>
                </a:cubicBezTo>
                <a:cubicBezTo>
                  <a:pt x="5343788" y="1616533"/>
                  <a:pt x="5345945" y="1613569"/>
                  <a:pt x="5349877" y="1611440"/>
                </a:cubicBezTo>
                <a:cubicBezTo>
                  <a:pt x="5350169" y="1601561"/>
                  <a:pt x="5351386" y="1591702"/>
                  <a:pt x="5353529" y="1581859"/>
                </a:cubicBezTo>
                <a:cubicBezTo>
                  <a:pt x="5355673" y="1572017"/>
                  <a:pt x="5358126" y="1562178"/>
                  <a:pt x="5360888" y="1552348"/>
                </a:cubicBezTo>
                <a:cubicBezTo>
                  <a:pt x="5356845" y="1543972"/>
                  <a:pt x="5356990" y="1536356"/>
                  <a:pt x="5361320" y="1529501"/>
                </a:cubicBezTo>
                <a:cubicBezTo>
                  <a:pt x="5365654" y="1522643"/>
                  <a:pt x="5366774" y="1515787"/>
                  <a:pt x="5364680" y="1508932"/>
                </a:cubicBezTo>
                <a:lnTo>
                  <a:pt x="5376838" y="1493351"/>
                </a:lnTo>
                <a:cubicBezTo>
                  <a:pt x="5377458" y="1508353"/>
                  <a:pt x="5376416" y="1532712"/>
                  <a:pt x="5373714" y="1566429"/>
                </a:cubicBezTo>
                <a:cubicBezTo>
                  <a:pt x="5371014" y="1600146"/>
                  <a:pt x="5367502" y="1624460"/>
                  <a:pt x="5363181" y="1639368"/>
                </a:cubicBezTo>
                <a:cubicBezTo>
                  <a:pt x="5364794" y="1643393"/>
                  <a:pt x="5365777" y="1648023"/>
                  <a:pt x="5366129" y="1653261"/>
                </a:cubicBezTo>
                <a:cubicBezTo>
                  <a:pt x="5366483" y="1658497"/>
                  <a:pt x="5367940" y="1664127"/>
                  <a:pt x="5370502" y="1670147"/>
                </a:cubicBezTo>
                <a:cubicBezTo>
                  <a:pt x="5371199" y="1671395"/>
                  <a:pt x="5371943" y="1673387"/>
                  <a:pt x="5372736" y="1676118"/>
                </a:cubicBezTo>
                <a:cubicBezTo>
                  <a:pt x="5373528" y="1678852"/>
                  <a:pt x="5373038" y="1680818"/>
                  <a:pt x="5371265" y="1682020"/>
                </a:cubicBezTo>
                <a:lnTo>
                  <a:pt x="5369269" y="1682971"/>
                </a:lnTo>
                <a:cubicBezTo>
                  <a:pt x="5370406" y="1691354"/>
                  <a:pt x="5372958" y="1706557"/>
                  <a:pt x="5376926" y="1728580"/>
                </a:cubicBezTo>
                <a:cubicBezTo>
                  <a:pt x="5380892" y="1750606"/>
                  <a:pt x="5381733" y="1764789"/>
                  <a:pt x="5379451" y="1771129"/>
                </a:cubicBezTo>
                <a:cubicBezTo>
                  <a:pt x="5385055" y="1779575"/>
                  <a:pt x="5386676" y="1789612"/>
                  <a:pt x="5384311" y="1801244"/>
                </a:cubicBezTo>
                <a:lnTo>
                  <a:pt x="5383619" y="1804404"/>
                </a:lnTo>
                <a:lnTo>
                  <a:pt x="5386518" y="1797689"/>
                </a:lnTo>
                <a:cubicBezTo>
                  <a:pt x="5385307" y="1792044"/>
                  <a:pt x="5385586" y="1785997"/>
                  <a:pt x="5387357" y="1779545"/>
                </a:cubicBezTo>
                <a:cubicBezTo>
                  <a:pt x="5389127" y="1773093"/>
                  <a:pt x="5391379" y="1767328"/>
                  <a:pt x="5394111" y="1762253"/>
                </a:cubicBezTo>
                <a:lnTo>
                  <a:pt x="5391825" y="1726629"/>
                </a:lnTo>
                <a:cubicBezTo>
                  <a:pt x="5397490" y="1723319"/>
                  <a:pt x="5399199" y="1720057"/>
                  <a:pt x="5396954" y="1716843"/>
                </a:cubicBezTo>
                <a:cubicBezTo>
                  <a:pt x="5394707" y="1713629"/>
                  <a:pt x="5396417" y="1710367"/>
                  <a:pt x="5402079" y="1707058"/>
                </a:cubicBezTo>
                <a:cubicBezTo>
                  <a:pt x="5400534" y="1704022"/>
                  <a:pt x="5399115" y="1700616"/>
                  <a:pt x="5397828" y="1696845"/>
                </a:cubicBezTo>
                <a:cubicBezTo>
                  <a:pt x="5396539" y="1693074"/>
                  <a:pt x="5396122" y="1689194"/>
                  <a:pt x="5396567" y="1685207"/>
                </a:cubicBezTo>
                <a:cubicBezTo>
                  <a:pt x="5393720" y="1679018"/>
                  <a:pt x="5392121" y="1672232"/>
                  <a:pt x="5391766" y="1664856"/>
                </a:cubicBezTo>
                <a:cubicBezTo>
                  <a:pt x="5391414" y="1657476"/>
                  <a:pt x="5392281" y="1650740"/>
                  <a:pt x="5394376" y="1644643"/>
                </a:cubicBezTo>
                <a:cubicBezTo>
                  <a:pt x="5395593" y="1641208"/>
                  <a:pt x="5398285" y="1638294"/>
                  <a:pt x="5402448" y="1635903"/>
                </a:cubicBezTo>
                <a:cubicBezTo>
                  <a:pt x="5404776" y="1634794"/>
                  <a:pt x="5407056" y="1636154"/>
                  <a:pt x="5409290" y="1639986"/>
                </a:cubicBezTo>
                <a:cubicBezTo>
                  <a:pt x="5408144" y="1644968"/>
                  <a:pt x="5408632" y="1651773"/>
                  <a:pt x="5410753" y="1660398"/>
                </a:cubicBezTo>
                <a:cubicBezTo>
                  <a:pt x="5412875" y="1669026"/>
                  <a:pt x="5414099" y="1676092"/>
                  <a:pt x="5414426" y="1681596"/>
                </a:cubicBezTo>
                <a:lnTo>
                  <a:pt x="5408064" y="1704206"/>
                </a:lnTo>
                <a:cubicBezTo>
                  <a:pt x="5410772" y="1710209"/>
                  <a:pt x="5412179" y="1716372"/>
                  <a:pt x="5412285" y="1722694"/>
                </a:cubicBezTo>
                <a:cubicBezTo>
                  <a:pt x="5412392" y="1729018"/>
                  <a:pt x="5412061" y="1735396"/>
                  <a:pt x="5411303" y="1741825"/>
                </a:cubicBezTo>
                <a:lnTo>
                  <a:pt x="5406174" y="1751612"/>
                </a:lnTo>
                <a:lnTo>
                  <a:pt x="5419196" y="1794359"/>
                </a:lnTo>
                <a:lnTo>
                  <a:pt x="5411602" y="1829795"/>
                </a:lnTo>
                <a:cubicBezTo>
                  <a:pt x="5413076" y="1838884"/>
                  <a:pt x="5415548" y="1847497"/>
                  <a:pt x="5419017" y="1855634"/>
                </a:cubicBezTo>
                <a:cubicBezTo>
                  <a:pt x="5420035" y="1857342"/>
                  <a:pt x="5420896" y="1857441"/>
                  <a:pt x="5421605" y="1855930"/>
                </a:cubicBezTo>
                <a:cubicBezTo>
                  <a:pt x="5422314" y="1854420"/>
                  <a:pt x="5422465" y="1853023"/>
                  <a:pt x="5422056" y="1851739"/>
                </a:cubicBezTo>
                <a:lnTo>
                  <a:pt x="5441910" y="1847176"/>
                </a:lnTo>
                <a:cubicBezTo>
                  <a:pt x="5442909" y="1846598"/>
                  <a:pt x="5443903" y="1846329"/>
                  <a:pt x="5444891" y="1846367"/>
                </a:cubicBezTo>
                <a:cubicBezTo>
                  <a:pt x="5445876" y="1846407"/>
                  <a:pt x="5446848" y="1847373"/>
                  <a:pt x="5447801" y="1849265"/>
                </a:cubicBezTo>
                <a:cubicBezTo>
                  <a:pt x="5448627" y="1851319"/>
                  <a:pt x="5448829" y="1853670"/>
                  <a:pt x="5448407" y="1856317"/>
                </a:cubicBezTo>
                <a:cubicBezTo>
                  <a:pt x="5447986" y="1858966"/>
                  <a:pt x="5447690" y="1861555"/>
                  <a:pt x="5447519" y="1864084"/>
                </a:cubicBezTo>
                <a:cubicBezTo>
                  <a:pt x="5447166" y="1864201"/>
                  <a:pt x="5445876" y="1864918"/>
                  <a:pt x="5443647" y="1866233"/>
                </a:cubicBezTo>
                <a:cubicBezTo>
                  <a:pt x="5441418" y="1867551"/>
                  <a:pt x="5440367" y="1868766"/>
                  <a:pt x="5440489" y="1869880"/>
                </a:cubicBezTo>
                <a:cubicBezTo>
                  <a:pt x="5441626" y="1871735"/>
                  <a:pt x="5443462" y="1872800"/>
                  <a:pt x="5445988" y="1873074"/>
                </a:cubicBezTo>
                <a:cubicBezTo>
                  <a:pt x="5448516" y="1873348"/>
                  <a:pt x="5450609" y="1873677"/>
                  <a:pt x="5452270" y="1874059"/>
                </a:cubicBezTo>
                <a:cubicBezTo>
                  <a:pt x="5453759" y="1878040"/>
                  <a:pt x="5454014" y="1881999"/>
                  <a:pt x="5453033" y="1885933"/>
                </a:cubicBezTo>
                <a:cubicBezTo>
                  <a:pt x="5452051" y="1889868"/>
                  <a:pt x="5452306" y="1893825"/>
                  <a:pt x="5453795" y="1897807"/>
                </a:cubicBezTo>
                <a:lnTo>
                  <a:pt x="5454462" y="1914623"/>
                </a:lnTo>
                <a:lnTo>
                  <a:pt x="5461116" y="1928586"/>
                </a:lnTo>
                <a:lnTo>
                  <a:pt x="5459975" y="1936473"/>
                </a:lnTo>
                <a:cubicBezTo>
                  <a:pt x="5461065" y="1938655"/>
                  <a:pt x="5461475" y="1941011"/>
                  <a:pt x="5461201" y="1943538"/>
                </a:cubicBezTo>
                <a:cubicBezTo>
                  <a:pt x="5460926" y="1946065"/>
                  <a:pt x="5459123" y="1947636"/>
                  <a:pt x="5455798" y="1948253"/>
                </a:cubicBezTo>
                <a:lnTo>
                  <a:pt x="5465678" y="1948441"/>
                </a:lnTo>
                <a:lnTo>
                  <a:pt x="5470995" y="1928774"/>
                </a:lnTo>
                <a:cubicBezTo>
                  <a:pt x="5475287" y="1936927"/>
                  <a:pt x="5476112" y="1945509"/>
                  <a:pt x="5473469" y="1954520"/>
                </a:cubicBezTo>
                <a:cubicBezTo>
                  <a:pt x="5472033" y="1967238"/>
                  <a:pt x="5470234" y="1979517"/>
                  <a:pt x="5468073" y="1991356"/>
                </a:cubicBezTo>
                <a:cubicBezTo>
                  <a:pt x="5465911" y="2003197"/>
                  <a:pt x="5464611" y="2015238"/>
                  <a:pt x="5464171" y="2027482"/>
                </a:cubicBezTo>
                <a:cubicBezTo>
                  <a:pt x="5465261" y="2029664"/>
                  <a:pt x="5466405" y="2032281"/>
                  <a:pt x="5467606" y="2035330"/>
                </a:cubicBezTo>
                <a:cubicBezTo>
                  <a:pt x="5468804" y="2038380"/>
                  <a:pt x="5469211" y="2040735"/>
                  <a:pt x="5468829" y="2042396"/>
                </a:cubicBezTo>
                <a:lnTo>
                  <a:pt x="5472820" y="2040494"/>
                </a:lnTo>
                <a:lnTo>
                  <a:pt x="5468443" y="2010760"/>
                </a:lnTo>
                <a:lnTo>
                  <a:pt x="5476800" y="1987199"/>
                </a:lnTo>
                <a:cubicBezTo>
                  <a:pt x="5474938" y="1982222"/>
                  <a:pt x="5474740" y="1977524"/>
                  <a:pt x="5476204" y="1973104"/>
                </a:cubicBezTo>
                <a:cubicBezTo>
                  <a:pt x="5477666" y="1968684"/>
                  <a:pt x="5477706" y="1964483"/>
                  <a:pt x="5476320" y="1960504"/>
                </a:cubicBezTo>
                <a:lnTo>
                  <a:pt x="5473469" y="1954520"/>
                </a:lnTo>
                <a:cubicBezTo>
                  <a:pt x="5480082" y="1941425"/>
                  <a:pt x="5484400" y="1928660"/>
                  <a:pt x="5486430" y="1916221"/>
                </a:cubicBezTo>
                <a:cubicBezTo>
                  <a:pt x="5488459" y="1903781"/>
                  <a:pt x="5491543" y="1890992"/>
                  <a:pt x="5495686" y="1877851"/>
                </a:cubicBezTo>
                <a:cubicBezTo>
                  <a:pt x="5493760" y="1872955"/>
                  <a:pt x="5493190" y="1868332"/>
                  <a:pt x="5493974" y="1863981"/>
                </a:cubicBezTo>
                <a:cubicBezTo>
                  <a:pt x="5494757" y="1859630"/>
                  <a:pt x="5494186" y="1855007"/>
                  <a:pt x="5492261" y="1850111"/>
                </a:cubicBezTo>
                <a:cubicBezTo>
                  <a:pt x="5499052" y="1847132"/>
                  <a:pt x="5502689" y="1844277"/>
                  <a:pt x="5503172" y="1841547"/>
                </a:cubicBezTo>
                <a:cubicBezTo>
                  <a:pt x="5503658" y="1838817"/>
                  <a:pt x="5502140" y="1834136"/>
                  <a:pt x="5498623" y="1827500"/>
                </a:cubicBezTo>
                <a:cubicBezTo>
                  <a:pt x="5501789" y="1823442"/>
                  <a:pt x="5504598" y="1818636"/>
                  <a:pt x="5507050" y="1813083"/>
                </a:cubicBezTo>
                <a:cubicBezTo>
                  <a:pt x="5509503" y="1807529"/>
                  <a:pt x="5510840" y="1802201"/>
                  <a:pt x="5511062" y="1797097"/>
                </a:cubicBezTo>
                <a:cubicBezTo>
                  <a:pt x="5508165" y="1793481"/>
                  <a:pt x="5506997" y="1789958"/>
                  <a:pt x="5507557" y="1786530"/>
                </a:cubicBezTo>
                <a:cubicBezTo>
                  <a:pt x="5508117" y="1783102"/>
                  <a:pt x="5510392" y="1780386"/>
                  <a:pt x="5514384" y="1778384"/>
                </a:cubicBezTo>
                <a:cubicBezTo>
                  <a:pt x="5512856" y="1775286"/>
                  <a:pt x="5511895" y="1771767"/>
                  <a:pt x="5511494" y="1767827"/>
                </a:cubicBezTo>
                <a:cubicBezTo>
                  <a:pt x="5511097" y="1763886"/>
                  <a:pt x="5511868" y="1760154"/>
                  <a:pt x="5513809" y="1756628"/>
                </a:cubicBezTo>
                <a:lnTo>
                  <a:pt x="5522834" y="1749882"/>
                </a:lnTo>
                <a:lnTo>
                  <a:pt x="5532336" y="1769830"/>
                </a:lnTo>
                <a:cubicBezTo>
                  <a:pt x="5533386" y="1766679"/>
                  <a:pt x="5534683" y="1763409"/>
                  <a:pt x="5536229" y="1760021"/>
                </a:cubicBezTo>
                <a:cubicBezTo>
                  <a:pt x="5537777" y="1756632"/>
                  <a:pt x="5539551" y="1754359"/>
                  <a:pt x="5541549" y="1753204"/>
                </a:cubicBezTo>
                <a:cubicBezTo>
                  <a:pt x="5543480" y="1752334"/>
                  <a:pt x="5544842" y="1752195"/>
                  <a:pt x="5545634" y="1752787"/>
                </a:cubicBezTo>
                <a:cubicBezTo>
                  <a:pt x="5546426" y="1753378"/>
                  <a:pt x="5547027" y="1754214"/>
                  <a:pt x="5547439" y="1755292"/>
                </a:cubicBezTo>
                <a:cubicBezTo>
                  <a:pt x="5548967" y="1758389"/>
                  <a:pt x="5549928" y="1761908"/>
                  <a:pt x="5550327" y="1765849"/>
                </a:cubicBezTo>
                <a:cubicBezTo>
                  <a:pt x="5550725" y="1769789"/>
                  <a:pt x="5549955" y="1773521"/>
                  <a:pt x="5548013" y="1777047"/>
                </a:cubicBezTo>
                <a:cubicBezTo>
                  <a:pt x="5549811" y="1782106"/>
                  <a:pt x="5549876" y="1787378"/>
                  <a:pt x="5548205" y="1792865"/>
                </a:cubicBezTo>
                <a:cubicBezTo>
                  <a:pt x="5546536" y="1798350"/>
                  <a:pt x="5546601" y="1803623"/>
                  <a:pt x="5548399" y="1808682"/>
                </a:cubicBezTo>
                <a:lnTo>
                  <a:pt x="5549349" y="1810677"/>
                </a:lnTo>
                <a:lnTo>
                  <a:pt x="5541662" y="1851052"/>
                </a:lnTo>
                <a:cubicBezTo>
                  <a:pt x="5542982" y="1854044"/>
                  <a:pt x="5543879" y="1856777"/>
                  <a:pt x="5544347" y="1859259"/>
                </a:cubicBezTo>
                <a:cubicBezTo>
                  <a:pt x="5544814" y="1861737"/>
                  <a:pt x="5545470" y="1863975"/>
                  <a:pt x="5546318" y="1865966"/>
                </a:cubicBezTo>
                <a:lnTo>
                  <a:pt x="5549170" y="1871951"/>
                </a:lnTo>
                <a:cubicBezTo>
                  <a:pt x="5548736" y="1881745"/>
                  <a:pt x="5547566" y="1891276"/>
                  <a:pt x="5545658" y="1900547"/>
                </a:cubicBezTo>
                <a:cubicBezTo>
                  <a:pt x="5543753" y="1909818"/>
                  <a:pt x="5542584" y="1919349"/>
                  <a:pt x="5542149" y="1929143"/>
                </a:cubicBezTo>
                <a:lnTo>
                  <a:pt x="5548708" y="1948046"/>
                </a:lnTo>
                <a:cubicBezTo>
                  <a:pt x="5548131" y="1954542"/>
                  <a:pt x="5546936" y="1961027"/>
                  <a:pt x="5545125" y="1967497"/>
                </a:cubicBezTo>
                <a:cubicBezTo>
                  <a:pt x="5543313" y="1973970"/>
                  <a:pt x="5540646" y="1979932"/>
                  <a:pt x="5537123" y="1985384"/>
                </a:cubicBezTo>
                <a:lnTo>
                  <a:pt x="5540831" y="1998303"/>
                </a:lnTo>
                <a:cubicBezTo>
                  <a:pt x="5537654" y="1999765"/>
                  <a:pt x="5534771" y="2001852"/>
                  <a:pt x="5532187" y="2004563"/>
                </a:cubicBezTo>
                <a:cubicBezTo>
                  <a:pt x="5529604" y="2007272"/>
                  <a:pt x="5528432" y="2010380"/>
                  <a:pt x="5528676" y="2013884"/>
                </a:cubicBezTo>
                <a:cubicBezTo>
                  <a:pt x="5526150" y="2018861"/>
                  <a:pt x="5524481" y="2024347"/>
                  <a:pt x="5523665" y="2030345"/>
                </a:cubicBezTo>
                <a:cubicBezTo>
                  <a:pt x="5522852" y="2036340"/>
                  <a:pt x="5522655" y="2042349"/>
                  <a:pt x="5523074" y="2048370"/>
                </a:cubicBezTo>
                <a:cubicBezTo>
                  <a:pt x="5523565" y="2049616"/>
                  <a:pt x="5524484" y="2051115"/>
                  <a:pt x="5525831" y="2052870"/>
                </a:cubicBezTo>
                <a:cubicBezTo>
                  <a:pt x="5527178" y="2054625"/>
                  <a:pt x="5528856" y="2055152"/>
                  <a:pt x="5530865" y="2054450"/>
                </a:cubicBezTo>
                <a:cubicBezTo>
                  <a:pt x="5532640" y="2053247"/>
                  <a:pt x="5533130" y="2051281"/>
                  <a:pt x="5532337" y="2048548"/>
                </a:cubicBezTo>
                <a:cubicBezTo>
                  <a:pt x="5531546" y="2045814"/>
                  <a:pt x="5530801" y="2043824"/>
                  <a:pt x="5530105" y="2042574"/>
                </a:cubicBezTo>
                <a:cubicBezTo>
                  <a:pt x="5532035" y="2033139"/>
                  <a:pt x="5535626" y="2023984"/>
                  <a:pt x="5540882" y="2015106"/>
                </a:cubicBezTo>
                <a:cubicBezTo>
                  <a:pt x="5546137" y="2006228"/>
                  <a:pt x="5551439" y="1998094"/>
                  <a:pt x="5556790" y="1990700"/>
                </a:cubicBezTo>
                <a:lnTo>
                  <a:pt x="5557168" y="1970939"/>
                </a:lnTo>
                <a:lnTo>
                  <a:pt x="5569323" y="1955358"/>
                </a:lnTo>
                <a:cubicBezTo>
                  <a:pt x="5567099" y="1939234"/>
                  <a:pt x="5568524" y="1922748"/>
                  <a:pt x="5573602" y="1905898"/>
                </a:cubicBezTo>
                <a:cubicBezTo>
                  <a:pt x="5578681" y="1889049"/>
                  <a:pt x="5584785" y="1873392"/>
                  <a:pt x="5591916" y="1858930"/>
                </a:cubicBezTo>
                <a:cubicBezTo>
                  <a:pt x="5590453" y="1855854"/>
                  <a:pt x="5589366" y="1852292"/>
                  <a:pt x="5588662" y="1848243"/>
                </a:cubicBezTo>
                <a:cubicBezTo>
                  <a:pt x="5587957" y="1844192"/>
                  <a:pt x="5587869" y="1840155"/>
                  <a:pt x="5588399" y="1836130"/>
                </a:cubicBezTo>
                <a:lnTo>
                  <a:pt x="5598561" y="1821498"/>
                </a:lnTo>
                <a:cubicBezTo>
                  <a:pt x="5609521" y="1817960"/>
                  <a:pt x="5617192" y="1815222"/>
                  <a:pt x="5621573" y="1813289"/>
                </a:cubicBezTo>
                <a:cubicBezTo>
                  <a:pt x="5625955" y="1811353"/>
                  <a:pt x="5627117" y="1800093"/>
                  <a:pt x="5625059" y="1779504"/>
                </a:cubicBezTo>
                <a:cubicBezTo>
                  <a:pt x="5628966" y="1766729"/>
                  <a:pt x="5632755" y="1753707"/>
                  <a:pt x="5636427" y="1740433"/>
                </a:cubicBezTo>
                <a:cubicBezTo>
                  <a:pt x="5640098" y="1727159"/>
                  <a:pt x="5642417" y="1713615"/>
                  <a:pt x="5643379" y="1699796"/>
                </a:cubicBezTo>
                <a:cubicBezTo>
                  <a:pt x="5649185" y="1695602"/>
                  <a:pt x="5651704" y="1688691"/>
                  <a:pt x="5650941" y="1679059"/>
                </a:cubicBezTo>
                <a:cubicBezTo>
                  <a:pt x="5650176" y="1669430"/>
                  <a:pt x="5653195" y="1662281"/>
                  <a:pt x="5659997" y="1657613"/>
                </a:cubicBezTo>
                <a:cubicBezTo>
                  <a:pt x="5668299" y="1633618"/>
                  <a:pt x="5675335" y="1607931"/>
                  <a:pt x="5681110" y="1580552"/>
                </a:cubicBezTo>
                <a:cubicBezTo>
                  <a:pt x="5686882" y="1553174"/>
                  <a:pt x="5691711" y="1526702"/>
                  <a:pt x="5695594" y="1501141"/>
                </a:cubicBezTo>
                <a:cubicBezTo>
                  <a:pt x="5693116" y="1498396"/>
                  <a:pt x="5692064" y="1495124"/>
                  <a:pt x="5692446" y="1491321"/>
                </a:cubicBezTo>
                <a:cubicBezTo>
                  <a:pt x="5692827" y="1487520"/>
                  <a:pt x="5694983" y="1484555"/>
                  <a:pt x="5698916" y="1482427"/>
                </a:cubicBezTo>
                <a:cubicBezTo>
                  <a:pt x="5699208" y="1472548"/>
                  <a:pt x="5700425" y="1462688"/>
                  <a:pt x="5702568" y="1452845"/>
                </a:cubicBezTo>
                <a:cubicBezTo>
                  <a:pt x="5704713" y="1443002"/>
                  <a:pt x="5707163" y="1433166"/>
                  <a:pt x="5709925" y="1423335"/>
                </a:cubicBezTo>
                <a:cubicBezTo>
                  <a:pt x="5705884" y="1414959"/>
                  <a:pt x="5706029" y="1407343"/>
                  <a:pt x="5710361" y="1400487"/>
                </a:cubicBezTo>
                <a:cubicBezTo>
                  <a:pt x="5714694" y="1393629"/>
                  <a:pt x="5715813" y="1386774"/>
                  <a:pt x="5713720" y="1379919"/>
                </a:cubicBezTo>
                <a:lnTo>
                  <a:pt x="5725877" y="1364336"/>
                </a:lnTo>
                <a:cubicBezTo>
                  <a:pt x="5726497" y="1379338"/>
                  <a:pt x="5725456" y="1403697"/>
                  <a:pt x="5722753" y="1437416"/>
                </a:cubicBezTo>
                <a:cubicBezTo>
                  <a:pt x="5720053" y="1471133"/>
                  <a:pt x="5716542" y="1495446"/>
                  <a:pt x="5712222" y="1510354"/>
                </a:cubicBezTo>
                <a:cubicBezTo>
                  <a:pt x="5713833" y="1514378"/>
                  <a:pt x="5714814" y="1519011"/>
                  <a:pt x="5715168" y="1524247"/>
                </a:cubicBezTo>
                <a:cubicBezTo>
                  <a:pt x="5715523" y="1529484"/>
                  <a:pt x="5716981" y="1535112"/>
                  <a:pt x="5719542" y="1541133"/>
                </a:cubicBezTo>
                <a:cubicBezTo>
                  <a:pt x="5720239" y="1542381"/>
                  <a:pt x="5720983" y="1544373"/>
                  <a:pt x="5721776" y="1547105"/>
                </a:cubicBezTo>
                <a:cubicBezTo>
                  <a:pt x="5722567" y="1549838"/>
                  <a:pt x="5722076" y="1551806"/>
                  <a:pt x="5720303" y="1553007"/>
                </a:cubicBezTo>
                <a:lnTo>
                  <a:pt x="5718309" y="1553957"/>
                </a:lnTo>
                <a:cubicBezTo>
                  <a:pt x="5719446" y="1562340"/>
                  <a:pt x="5721997" y="1577543"/>
                  <a:pt x="5725964" y="1599568"/>
                </a:cubicBezTo>
                <a:cubicBezTo>
                  <a:pt x="5729932" y="1621592"/>
                  <a:pt x="5730773" y="1635776"/>
                  <a:pt x="5728488" y="1642116"/>
                </a:cubicBezTo>
                <a:cubicBezTo>
                  <a:pt x="5734095" y="1650561"/>
                  <a:pt x="5735714" y="1660600"/>
                  <a:pt x="5733351" y="1672230"/>
                </a:cubicBezTo>
                <a:lnTo>
                  <a:pt x="5732660" y="1675390"/>
                </a:lnTo>
                <a:lnTo>
                  <a:pt x="5735556" y="1668677"/>
                </a:lnTo>
                <a:cubicBezTo>
                  <a:pt x="5734347" y="1663030"/>
                  <a:pt x="5734626" y="1656983"/>
                  <a:pt x="5736397" y="1650531"/>
                </a:cubicBezTo>
                <a:cubicBezTo>
                  <a:pt x="5738167" y="1644080"/>
                  <a:pt x="5740418" y="1638314"/>
                  <a:pt x="5743151" y="1633239"/>
                </a:cubicBezTo>
                <a:lnTo>
                  <a:pt x="5740864" y="1597615"/>
                </a:lnTo>
                <a:cubicBezTo>
                  <a:pt x="5746528" y="1594305"/>
                  <a:pt x="5748237" y="1591043"/>
                  <a:pt x="5745991" y="1587830"/>
                </a:cubicBezTo>
                <a:cubicBezTo>
                  <a:pt x="5743746" y="1584616"/>
                  <a:pt x="5745455" y="1581354"/>
                  <a:pt x="5751119" y="1578044"/>
                </a:cubicBezTo>
                <a:cubicBezTo>
                  <a:pt x="5749574" y="1575008"/>
                  <a:pt x="5748155" y="1571604"/>
                  <a:pt x="5746868" y="1567831"/>
                </a:cubicBezTo>
                <a:cubicBezTo>
                  <a:pt x="5745580" y="1564060"/>
                  <a:pt x="5745161" y="1560181"/>
                  <a:pt x="5745607" y="1556195"/>
                </a:cubicBezTo>
                <a:cubicBezTo>
                  <a:pt x="5742759" y="1550004"/>
                  <a:pt x="5741158" y="1543220"/>
                  <a:pt x="5740805" y="1535842"/>
                </a:cubicBezTo>
                <a:cubicBezTo>
                  <a:pt x="5740452" y="1528463"/>
                  <a:pt x="5741321" y="1521727"/>
                  <a:pt x="5743416" y="1515629"/>
                </a:cubicBezTo>
                <a:cubicBezTo>
                  <a:pt x="5744633" y="1512194"/>
                  <a:pt x="5747324" y="1509281"/>
                  <a:pt x="5751488" y="1506888"/>
                </a:cubicBezTo>
                <a:cubicBezTo>
                  <a:pt x="5753816" y="1505781"/>
                  <a:pt x="5756096" y="1507142"/>
                  <a:pt x="5758329" y="1510972"/>
                </a:cubicBezTo>
                <a:cubicBezTo>
                  <a:pt x="5757183" y="1515955"/>
                  <a:pt x="5757673" y="1522757"/>
                  <a:pt x="5759793" y="1531386"/>
                </a:cubicBezTo>
                <a:cubicBezTo>
                  <a:pt x="5761915" y="1540012"/>
                  <a:pt x="5763138" y="1547078"/>
                  <a:pt x="5763466" y="1552582"/>
                </a:cubicBezTo>
                <a:lnTo>
                  <a:pt x="5757105" y="1575193"/>
                </a:lnTo>
                <a:cubicBezTo>
                  <a:pt x="5759811" y="1581195"/>
                  <a:pt x="5761218" y="1587358"/>
                  <a:pt x="5761325" y="1593680"/>
                </a:cubicBezTo>
                <a:cubicBezTo>
                  <a:pt x="5761431" y="1600004"/>
                  <a:pt x="5761101" y="1606382"/>
                  <a:pt x="5760341" y="1612812"/>
                </a:cubicBezTo>
                <a:lnTo>
                  <a:pt x="5755214" y="1622599"/>
                </a:lnTo>
                <a:lnTo>
                  <a:pt x="5768236" y="1665346"/>
                </a:lnTo>
                <a:lnTo>
                  <a:pt x="5760643" y="1700782"/>
                </a:lnTo>
                <a:cubicBezTo>
                  <a:pt x="5762116" y="1709869"/>
                  <a:pt x="5764588" y="1718483"/>
                  <a:pt x="5768054" y="1726621"/>
                </a:cubicBezTo>
                <a:cubicBezTo>
                  <a:pt x="5769073" y="1728329"/>
                  <a:pt x="5769937" y="1728427"/>
                  <a:pt x="5770644" y="1726917"/>
                </a:cubicBezTo>
                <a:cubicBezTo>
                  <a:pt x="5771353" y="1725407"/>
                  <a:pt x="5771505" y="1724009"/>
                  <a:pt x="5771096" y="1722726"/>
                </a:cubicBezTo>
                <a:lnTo>
                  <a:pt x="5790949" y="1718161"/>
                </a:lnTo>
                <a:cubicBezTo>
                  <a:pt x="5791949" y="1717584"/>
                  <a:pt x="5792942" y="1717313"/>
                  <a:pt x="5793931" y="1717353"/>
                </a:cubicBezTo>
                <a:cubicBezTo>
                  <a:pt x="5794917" y="1717393"/>
                  <a:pt x="5795888" y="1718359"/>
                  <a:pt x="5796840" y="1720251"/>
                </a:cubicBezTo>
                <a:cubicBezTo>
                  <a:pt x="5797666" y="1722304"/>
                  <a:pt x="5797868" y="1724656"/>
                  <a:pt x="5797446" y="1727304"/>
                </a:cubicBezTo>
                <a:cubicBezTo>
                  <a:pt x="5797025" y="1729952"/>
                  <a:pt x="5796729" y="1732542"/>
                  <a:pt x="5796558" y="1735070"/>
                </a:cubicBezTo>
                <a:cubicBezTo>
                  <a:pt x="5796206" y="1735187"/>
                  <a:pt x="5794915" y="1735904"/>
                  <a:pt x="5792686" y="1737221"/>
                </a:cubicBezTo>
                <a:cubicBezTo>
                  <a:pt x="5790458" y="1738536"/>
                  <a:pt x="5789404" y="1739753"/>
                  <a:pt x="5789529" y="1740866"/>
                </a:cubicBezTo>
                <a:cubicBezTo>
                  <a:pt x="5790666" y="1742722"/>
                  <a:pt x="5792500" y="1743786"/>
                  <a:pt x="5795028" y="1744060"/>
                </a:cubicBezTo>
                <a:cubicBezTo>
                  <a:pt x="5797556" y="1744334"/>
                  <a:pt x="5799647" y="1744664"/>
                  <a:pt x="5801310" y="1745045"/>
                </a:cubicBezTo>
                <a:cubicBezTo>
                  <a:pt x="5802798" y="1749027"/>
                  <a:pt x="5803053" y="1752985"/>
                  <a:pt x="5802072" y="1756920"/>
                </a:cubicBezTo>
                <a:cubicBezTo>
                  <a:pt x="5801091" y="1760854"/>
                  <a:pt x="5801343" y="1764813"/>
                  <a:pt x="5802833" y="1768795"/>
                </a:cubicBezTo>
                <a:lnTo>
                  <a:pt x="5803501" y="1785608"/>
                </a:lnTo>
                <a:lnTo>
                  <a:pt x="5810155" y="1799572"/>
                </a:lnTo>
                <a:lnTo>
                  <a:pt x="5809015" y="1807459"/>
                </a:lnTo>
                <a:cubicBezTo>
                  <a:pt x="5810106" y="1809641"/>
                  <a:pt x="5810514" y="1811997"/>
                  <a:pt x="5810241" y="1814524"/>
                </a:cubicBezTo>
                <a:cubicBezTo>
                  <a:pt x="5809966" y="1817051"/>
                  <a:pt x="5808165" y="1818622"/>
                  <a:pt x="5804837" y="1819239"/>
                </a:cubicBezTo>
                <a:lnTo>
                  <a:pt x="5814717" y="1819427"/>
                </a:lnTo>
                <a:lnTo>
                  <a:pt x="5820033" y="1799762"/>
                </a:lnTo>
                <a:cubicBezTo>
                  <a:pt x="5824325" y="1807915"/>
                  <a:pt x="5825150" y="1816497"/>
                  <a:pt x="5822509" y="1825506"/>
                </a:cubicBezTo>
                <a:cubicBezTo>
                  <a:pt x="5821071" y="1838225"/>
                  <a:pt x="5819274" y="1850504"/>
                  <a:pt x="5817112" y="1862343"/>
                </a:cubicBezTo>
                <a:cubicBezTo>
                  <a:pt x="5814951" y="1874184"/>
                  <a:pt x="5813650" y="1886225"/>
                  <a:pt x="5813212" y="1898468"/>
                </a:cubicBezTo>
                <a:cubicBezTo>
                  <a:pt x="5814302" y="1900650"/>
                  <a:pt x="5815446" y="1903267"/>
                  <a:pt x="5816645" y="1906315"/>
                </a:cubicBezTo>
                <a:cubicBezTo>
                  <a:pt x="5817843" y="1909366"/>
                  <a:pt x="5818250" y="1911721"/>
                  <a:pt x="5817868" y="1913382"/>
                </a:cubicBezTo>
                <a:lnTo>
                  <a:pt x="5821859" y="1911480"/>
                </a:lnTo>
                <a:lnTo>
                  <a:pt x="5817482" y="1881747"/>
                </a:lnTo>
                <a:lnTo>
                  <a:pt x="5825839" y="1858185"/>
                </a:lnTo>
                <a:cubicBezTo>
                  <a:pt x="5823978" y="1853208"/>
                  <a:pt x="5823779" y="1848510"/>
                  <a:pt x="5825244" y="1844090"/>
                </a:cubicBezTo>
                <a:cubicBezTo>
                  <a:pt x="5826707" y="1839670"/>
                  <a:pt x="5826746" y="1835469"/>
                  <a:pt x="5825360" y="1831491"/>
                </a:cubicBezTo>
                <a:lnTo>
                  <a:pt x="5822509" y="1825506"/>
                </a:lnTo>
                <a:cubicBezTo>
                  <a:pt x="5829119" y="1812413"/>
                  <a:pt x="5833440" y="1799645"/>
                  <a:pt x="5835468" y="1787208"/>
                </a:cubicBezTo>
                <a:cubicBezTo>
                  <a:pt x="5837498" y="1774767"/>
                  <a:pt x="5840583" y="1761978"/>
                  <a:pt x="5844725" y="1748838"/>
                </a:cubicBezTo>
                <a:cubicBezTo>
                  <a:pt x="5842800" y="1743941"/>
                  <a:pt x="5842230" y="1739318"/>
                  <a:pt x="5843013" y="1734968"/>
                </a:cubicBezTo>
                <a:cubicBezTo>
                  <a:pt x="5843796" y="1730617"/>
                  <a:pt x="5843224" y="1725995"/>
                  <a:pt x="5841300" y="1721098"/>
                </a:cubicBezTo>
                <a:cubicBezTo>
                  <a:pt x="5848090" y="1718118"/>
                  <a:pt x="5851726" y="1715264"/>
                  <a:pt x="5852212" y="1712534"/>
                </a:cubicBezTo>
                <a:cubicBezTo>
                  <a:pt x="5852697" y="1709805"/>
                  <a:pt x="5851179" y="1705121"/>
                  <a:pt x="5847662" y="1698486"/>
                </a:cubicBezTo>
                <a:cubicBezTo>
                  <a:pt x="5850828" y="1694428"/>
                  <a:pt x="5853638" y="1689622"/>
                  <a:pt x="5856089" y="1684069"/>
                </a:cubicBezTo>
                <a:cubicBezTo>
                  <a:pt x="5858543" y="1678515"/>
                  <a:pt x="5859880" y="1673186"/>
                  <a:pt x="5860100" y="1668085"/>
                </a:cubicBezTo>
                <a:cubicBezTo>
                  <a:pt x="5857205" y="1664467"/>
                  <a:pt x="5856036" y="1660945"/>
                  <a:pt x="5856595" y="1657517"/>
                </a:cubicBezTo>
                <a:cubicBezTo>
                  <a:pt x="5857156" y="1654088"/>
                  <a:pt x="5859432" y="1651373"/>
                  <a:pt x="5863423" y="1649369"/>
                </a:cubicBezTo>
                <a:cubicBezTo>
                  <a:pt x="5861896" y="1646272"/>
                  <a:pt x="5860934" y="1642752"/>
                  <a:pt x="5860534" y="1638813"/>
                </a:cubicBezTo>
                <a:cubicBezTo>
                  <a:pt x="5860137" y="1634871"/>
                  <a:pt x="5860908" y="1631140"/>
                  <a:pt x="5862848" y="1627615"/>
                </a:cubicBezTo>
                <a:lnTo>
                  <a:pt x="5871873" y="1620867"/>
                </a:lnTo>
                <a:lnTo>
                  <a:pt x="5881376" y="1640816"/>
                </a:lnTo>
                <a:cubicBezTo>
                  <a:pt x="5882425" y="1637665"/>
                  <a:pt x="5883721" y="1634395"/>
                  <a:pt x="5885270" y="1631006"/>
                </a:cubicBezTo>
                <a:cubicBezTo>
                  <a:pt x="5886816" y="1627618"/>
                  <a:pt x="5888591" y="1625345"/>
                  <a:pt x="5890589" y="1624189"/>
                </a:cubicBezTo>
                <a:cubicBezTo>
                  <a:pt x="5892520" y="1623320"/>
                  <a:pt x="5893882" y="1623181"/>
                  <a:pt x="5894674" y="1623772"/>
                </a:cubicBezTo>
                <a:cubicBezTo>
                  <a:pt x="5895465" y="1624365"/>
                  <a:pt x="5896067" y="1625199"/>
                  <a:pt x="5896479" y="1626278"/>
                </a:cubicBezTo>
                <a:cubicBezTo>
                  <a:pt x="5898006" y="1629375"/>
                  <a:pt x="5898968" y="1632895"/>
                  <a:pt x="5899367" y="1636834"/>
                </a:cubicBezTo>
                <a:cubicBezTo>
                  <a:pt x="5899764" y="1640776"/>
                  <a:pt x="5898993" y="1644509"/>
                  <a:pt x="5897053" y="1648034"/>
                </a:cubicBezTo>
                <a:cubicBezTo>
                  <a:pt x="5898851" y="1653092"/>
                  <a:pt x="5898916" y="1658363"/>
                  <a:pt x="5897245" y="1663851"/>
                </a:cubicBezTo>
                <a:cubicBezTo>
                  <a:pt x="5895577" y="1669337"/>
                  <a:pt x="5895641" y="1674609"/>
                  <a:pt x="5897438" y="1679668"/>
                </a:cubicBezTo>
                <a:lnTo>
                  <a:pt x="5898389" y="1681663"/>
                </a:lnTo>
                <a:lnTo>
                  <a:pt x="5890700" y="1722039"/>
                </a:lnTo>
                <a:cubicBezTo>
                  <a:pt x="5892022" y="1725029"/>
                  <a:pt x="5892919" y="1727763"/>
                  <a:pt x="5893386" y="1730245"/>
                </a:cubicBezTo>
                <a:cubicBezTo>
                  <a:pt x="5893854" y="1732724"/>
                  <a:pt x="5894510" y="1734961"/>
                  <a:pt x="5895358" y="1736954"/>
                </a:cubicBezTo>
                <a:lnTo>
                  <a:pt x="5898210" y="1742938"/>
                </a:lnTo>
                <a:cubicBezTo>
                  <a:pt x="5897775" y="1752730"/>
                  <a:pt x="5896606" y="1762262"/>
                  <a:pt x="5894700" y="1771533"/>
                </a:cubicBezTo>
                <a:cubicBezTo>
                  <a:pt x="5892793" y="1780805"/>
                  <a:pt x="5891623" y="1790335"/>
                  <a:pt x="5891189" y="1800129"/>
                </a:cubicBezTo>
                <a:lnTo>
                  <a:pt x="5897746" y="1819033"/>
                </a:lnTo>
                <a:cubicBezTo>
                  <a:pt x="5897172" y="1825528"/>
                  <a:pt x="5895976" y="1832012"/>
                  <a:pt x="5894164" y="1838484"/>
                </a:cubicBezTo>
                <a:cubicBezTo>
                  <a:pt x="5892352" y="1844957"/>
                  <a:pt x="5889685" y="1850919"/>
                  <a:pt x="5886163" y="1856369"/>
                </a:cubicBezTo>
                <a:lnTo>
                  <a:pt x="5889871" y="1869289"/>
                </a:lnTo>
                <a:cubicBezTo>
                  <a:pt x="5886691" y="1870753"/>
                  <a:pt x="5883812" y="1872839"/>
                  <a:pt x="5881228" y="1875549"/>
                </a:cubicBezTo>
                <a:cubicBezTo>
                  <a:pt x="5878643" y="1878259"/>
                  <a:pt x="5877471" y="1881366"/>
                  <a:pt x="5877714" y="1884871"/>
                </a:cubicBezTo>
                <a:cubicBezTo>
                  <a:pt x="5875190" y="1889848"/>
                  <a:pt x="5873520" y="1895333"/>
                  <a:pt x="5872704" y="1901332"/>
                </a:cubicBezTo>
                <a:cubicBezTo>
                  <a:pt x="5871889" y="1907328"/>
                  <a:pt x="5871692" y="1913337"/>
                  <a:pt x="5872113" y="1919358"/>
                </a:cubicBezTo>
                <a:cubicBezTo>
                  <a:pt x="5872606" y="1920602"/>
                  <a:pt x="5873524" y="1922102"/>
                  <a:pt x="5874871" y="1923856"/>
                </a:cubicBezTo>
                <a:cubicBezTo>
                  <a:pt x="5876216" y="1925613"/>
                  <a:pt x="5877895" y="1926139"/>
                  <a:pt x="5879906" y="1925436"/>
                </a:cubicBezTo>
                <a:cubicBezTo>
                  <a:pt x="5881678" y="1924235"/>
                  <a:pt x="5882170" y="1922267"/>
                  <a:pt x="5881377" y="1919534"/>
                </a:cubicBezTo>
                <a:cubicBezTo>
                  <a:pt x="5880586" y="1916800"/>
                  <a:pt x="5879840" y="1914810"/>
                  <a:pt x="5879144" y="1913561"/>
                </a:cubicBezTo>
                <a:cubicBezTo>
                  <a:pt x="5881074" y="1904126"/>
                  <a:pt x="5884666" y="1894970"/>
                  <a:pt x="5889922" y="1886091"/>
                </a:cubicBezTo>
                <a:cubicBezTo>
                  <a:pt x="5895176" y="1877215"/>
                  <a:pt x="5900479" y="1869080"/>
                  <a:pt x="5905830" y="1861686"/>
                </a:cubicBezTo>
                <a:lnTo>
                  <a:pt x="5906207" y="1841926"/>
                </a:lnTo>
                <a:lnTo>
                  <a:pt x="5918364" y="1826344"/>
                </a:lnTo>
                <a:cubicBezTo>
                  <a:pt x="5916139" y="1810221"/>
                  <a:pt x="5917564" y="1793734"/>
                  <a:pt x="5922642" y="1776884"/>
                </a:cubicBezTo>
                <a:cubicBezTo>
                  <a:pt x="5927720" y="1760034"/>
                  <a:pt x="5933824" y="1744378"/>
                  <a:pt x="5940955" y="1729916"/>
                </a:cubicBezTo>
                <a:cubicBezTo>
                  <a:pt x="5939492" y="1726840"/>
                  <a:pt x="5938407" y="1723278"/>
                  <a:pt x="5937702" y="1719229"/>
                </a:cubicBezTo>
                <a:cubicBezTo>
                  <a:pt x="5936995" y="1715180"/>
                  <a:pt x="5936909" y="1711141"/>
                  <a:pt x="5937439" y="1707116"/>
                </a:cubicBezTo>
                <a:lnTo>
                  <a:pt x="5947599" y="1692485"/>
                </a:lnTo>
                <a:cubicBezTo>
                  <a:pt x="5958560" y="1688946"/>
                  <a:pt x="5966230" y="1686209"/>
                  <a:pt x="5970612" y="1684275"/>
                </a:cubicBezTo>
                <a:cubicBezTo>
                  <a:pt x="5974993" y="1682341"/>
                  <a:pt x="5976156" y="1671078"/>
                  <a:pt x="5974098" y="1650490"/>
                </a:cubicBezTo>
                <a:cubicBezTo>
                  <a:pt x="5978006" y="1637715"/>
                  <a:pt x="5981796" y="1624692"/>
                  <a:pt x="5985468" y="1611419"/>
                </a:cubicBezTo>
                <a:cubicBezTo>
                  <a:pt x="5989138" y="1598147"/>
                  <a:pt x="5991456" y="1584600"/>
                  <a:pt x="5992419" y="1570782"/>
                </a:cubicBezTo>
                <a:cubicBezTo>
                  <a:pt x="5998224" y="1566589"/>
                  <a:pt x="6000743" y="1559678"/>
                  <a:pt x="5999979" y="1550047"/>
                </a:cubicBezTo>
                <a:cubicBezTo>
                  <a:pt x="5999215" y="1540417"/>
                  <a:pt x="6002235" y="1533267"/>
                  <a:pt x="6009037" y="1528599"/>
                </a:cubicBezTo>
                <a:cubicBezTo>
                  <a:pt x="6017338" y="1504604"/>
                  <a:pt x="6024376" y="1478917"/>
                  <a:pt x="6030148" y="1451539"/>
                </a:cubicBezTo>
                <a:cubicBezTo>
                  <a:pt x="6035922" y="1424160"/>
                  <a:pt x="6040748" y="1397690"/>
                  <a:pt x="6044633" y="1372128"/>
                </a:cubicBezTo>
                <a:cubicBezTo>
                  <a:pt x="6042154" y="1369383"/>
                  <a:pt x="6041104" y="1366109"/>
                  <a:pt x="6041485" y="1362308"/>
                </a:cubicBezTo>
                <a:cubicBezTo>
                  <a:pt x="6041867" y="1358507"/>
                  <a:pt x="6044025" y="1355541"/>
                  <a:pt x="6047956" y="1353413"/>
                </a:cubicBezTo>
                <a:cubicBezTo>
                  <a:pt x="6048248" y="1343534"/>
                  <a:pt x="6049465" y="1333674"/>
                  <a:pt x="6051608" y="1323832"/>
                </a:cubicBezTo>
                <a:cubicBezTo>
                  <a:pt x="6053752" y="1313987"/>
                  <a:pt x="6056204" y="1304152"/>
                  <a:pt x="6058965" y="1294320"/>
                </a:cubicBezTo>
                <a:cubicBezTo>
                  <a:pt x="6054924" y="1285946"/>
                  <a:pt x="6055070" y="1278329"/>
                  <a:pt x="6059400" y="1271473"/>
                </a:cubicBezTo>
                <a:cubicBezTo>
                  <a:pt x="6063733" y="1264616"/>
                  <a:pt x="6064851" y="1257761"/>
                  <a:pt x="6062759" y="1250904"/>
                </a:cubicBezTo>
                <a:lnTo>
                  <a:pt x="6074915" y="1235323"/>
                </a:lnTo>
                <a:cubicBezTo>
                  <a:pt x="6075537" y="1250325"/>
                  <a:pt x="6074495" y="1274685"/>
                  <a:pt x="6071793" y="1308401"/>
                </a:cubicBezTo>
                <a:cubicBezTo>
                  <a:pt x="6069090" y="1342120"/>
                  <a:pt x="6065581" y="1366432"/>
                  <a:pt x="6061261" y="1381340"/>
                </a:cubicBezTo>
                <a:cubicBezTo>
                  <a:pt x="6062872" y="1385365"/>
                  <a:pt x="6063854" y="1389996"/>
                  <a:pt x="6064209" y="1395233"/>
                </a:cubicBezTo>
                <a:cubicBezTo>
                  <a:pt x="6064562" y="1400470"/>
                  <a:pt x="6066020" y="1406098"/>
                  <a:pt x="6068582" y="1412119"/>
                </a:cubicBezTo>
                <a:cubicBezTo>
                  <a:pt x="6069278" y="1413367"/>
                  <a:pt x="6070023" y="1415359"/>
                  <a:pt x="6070815" y="1418091"/>
                </a:cubicBezTo>
                <a:cubicBezTo>
                  <a:pt x="6071607" y="1420825"/>
                  <a:pt x="6071116" y="1422792"/>
                  <a:pt x="6069343" y="1423993"/>
                </a:cubicBezTo>
                <a:lnTo>
                  <a:pt x="6067349" y="1424944"/>
                </a:lnTo>
                <a:cubicBezTo>
                  <a:pt x="6068486" y="1433326"/>
                  <a:pt x="6071039" y="1448530"/>
                  <a:pt x="6075004" y="1470554"/>
                </a:cubicBezTo>
                <a:cubicBezTo>
                  <a:pt x="6078970" y="1492580"/>
                  <a:pt x="6079812" y="1506762"/>
                  <a:pt x="6077527" y="1513102"/>
                </a:cubicBezTo>
                <a:cubicBezTo>
                  <a:pt x="6083133" y="1521548"/>
                  <a:pt x="6084754" y="1531586"/>
                  <a:pt x="6082391" y="1543216"/>
                </a:cubicBezTo>
                <a:lnTo>
                  <a:pt x="6081699" y="1546377"/>
                </a:lnTo>
                <a:lnTo>
                  <a:pt x="6084597" y="1539661"/>
                </a:lnTo>
                <a:cubicBezTo>
                  <a:pt x="6083385" y="1534018"/>
                  <a:pt x="6083665" y="1527969"/>
                  <a:pt x="6085436" y="1521518"/>
                </a:cubicBezTo>
                <a:cubicBezTo>
                  <a:pt x="6087207" y="1515066"/>
                  <a:pt x="6089456" y="1509302"/>
                  <a:pt x="6092190" y="1504226"/>
                </a:cubicBezTo>
                <a:lnTo>
                  <a:pt x="6089903" y="1468602"/>
                </a:lnTo>
                <a:cubicBezTo>
                  <a:pt x="6095567" y="1465292"/>
                  <a:pt x="6097276" y="1462030"/>
                  <a:pt x="6095031" y="1458816"/>
                </a:cubicBezTo>
                <a:cubicBezTo>
                  <a:pt x="6092786" y="1455601"/>
                  <a:pt x="6094495" y="1452340"/>
                  <a:pt x="6100159" y="1449030"/>
                </a:cubicBezTo>
                <a:cubicBezTo>
                  <a:pt x="6098611" y="1445996"/>
                  <a:pt x="6097194" y="1442590"/>
                  <a:pt x="6095907" y="1438817"/>
                </a:cubicBezTo>
                <a:cubicBezTo>
                  <a:pt x="6094619" y="1435046"/>
                  <a:pt x="6094200" y="1431167"/>
                  <a:pt x="6094646" y="1427181"/>
                </a:cubicBezTo>
                <a:cubicBezTo>
                  <a:pt x="6091799" y="1420991"/>
                  <a:pt x="6090198" y="1414205"/>
                  <a:pt x="6089844" y="1406829"/>
                </a:cubicBezTo>
                <a:cubicBezTo>
                  <a:pt x="6089491" y="1399451"/>
                  <a:pt x="6090361" y="1392713"/>
                  <a:pt x="6092455" y="1386615"/>
                </a:cubicBezTo>
                <a:cubicBezTo>
                  <a:pt x="6093672" y="1383180"/>
                  <a:pt x="6096364" y="1380267"/>
                  <a:pt x="6100527" y="1377875"/>
                </a:cubicBezTo>
                <a:cubicBezTo>
                  <a:pt x="6102854" y="1376767"/>
                  <a:pt x="6105135" y="1378128"/>
                  <a:pt x="6107369" y="1381958"/>
                </a:cubicBezTo>
                <a:cubicBezTo>
                  <a:pt x="6106223" y="1386941"/>
                  <a:pt x="6106712" y="1393745"/>
                  <a:pt x="6108832" y="1402372"/>
                </a:cubicBezTo>
                <a:cubicBezTo>
                  <a:pt x="6110955" y="1410998"/>
                  <a:pt x="6112179" y="1418064"/>
                  <a:pt x="6112506" y="1423569"/>
                </a:cubicBezTo>
                <a:lnTo>
                  <a:pt x="6106144" y="1446179"/>
                </a:lnTo>
                <a:cubicBezTo>
                  <a:pt x="6108851" y="1452181"/>
                  <a:pt x="6110258" y="1458344"/>
                  <a:pt x="6110364" y="1464667"/>
                </a:cubicBezTo>
                <a:cubicBezTo>
                  <a:pt x="6110469" y="1470992"/>
                  <a:pt x="6110140" y="1477368"/>
                  <a:pt x="6109381" y="1483798"/>
                </a:cubicBezTo>
                <a:lnTo>
                  <a:pt x="6104253" y="1493585"/>
                </a:lnTo>
                <a:lnTo>
                  <a:pt x="6117276" y="1536332"/>
                </a:lnTo>
                <a:lnTo>
                  <a:pt x="6109682" y="1571768"/>
                </a:lnTo>
                <a:cubicBezTo>
                  <a:pt x="6111155" y="1580857"/>
                  <a:pt x="6113627" y="1589469"/>
                  <a:pt x="6117095" y="1597607"/>
                </a:cubicBezTo>
                <a:cubicBezTo>
                  <a:pt x="6118112" y="1599315"/>
                  <a:pt x="6118977" y="1599413"/>
                  <a:pt x="6119684" y="1597903"/>
                </a:cubicBezTo>
                <a:cubicBezTo>
                  <a:pt x="6120393" y="1596392"/>
                  <a:pt x="6120543" y="1594996"/>
                  <a:pt x="6120135" y="1593711"/>
                </a:cubicBezTo>
                <a:lnTo>
                  <a:pt x="6139989" y="1589148"/>
                </a:lnTo>
                <a:cubicBezTo>
                  <a:pt x="6140988" y="1588570"/>
                  <a:pt x="6141982" y="1588301"/>
                  <a:pt x="6142970" y="1588340"/>
                </a:cubicBezTo>
                <a:cubicBezTo>
                  <a:pt x="6143958" y="1588379"/>
                  <a:pt x="6144928" y="1589346"/>
                  <a:pt x="6145880" y="1591237"/>
                </a:cubicBezTo>
                <a:cubicBezTo>
                  <a:pt x="6146706" y="1593291"/>
                  <a:pt x="6146907" y="1595642"/>
                  <a:pt x="6146486" y="1598291"/>
                </a:cubicBezTo>
                <a:cubicBezTo>
                  <a:pt x="6146064" y="1600939"/>
                  <a:pt x="6145769" y="1603528"/>
                  <a:pt x="6145596" y="1606058"/>
                </a:cubicBezTo>
                <a:cubicBezTo>
                  <a:pt x="6145245" y="1606174"/>
                  <a:pt x="6143954" y="1606890"/>
                  <a:pt x="6141726" y="1608207"/>
                </a:cubicBezTo>
                <a:cubicBezTo>
                  <a:pt x="6139498" y="1609524"/>
                  <a:pt x="6138446" y="1610740"/>
                  <a:pt x="6138568" y="1611853"/>
                </a:cubicBezTo>
                <a:cubicBezTo>
                  <a:pt x="6139706" y="1613707"/>
                  <a:pt x="6141541" y="1614772"/>
                  <a:pt x="6144067" y="1615047"/>
                </a:cubicBezTo>
                <a:cubicBezTo>
                  <a:pt x="6146594" y="1615321"/>
                  <a:pt x="6148688" y="1615649"/>
                  <a:pt x="6150347" y="1616032"/>
                </a:cubicBezTo>
                <a:cubicBezTo>
                  <a:pt x="6151838" y="1620012"/>
                  <a:pt x="6152093" y="1623971"/>
                  <a:pt x="6151111" y="1627906"/>
                </a:cubicBezTo>
                <a:cubicBezTo>
                  <a:pt x="6150131" y="1631841"/>
                  <a:pt x="6150383" y="1635798"/>
                  <a:pt x="6151873" y="1639781"/>
                </a:cubicBezTo>
                <a:lnTo>
                  <a:pt x="6152541" y="1656595"/>
                </a:lnTo>
                <a:lnTo>
                  <a:pt x="6159194" y="1670559"/>
                </a:lnTo>
                <a:lnTo>
                  <a:pt x="6158055" y="1678445"/>
                </a:lnTo>
                <a:cubicBezTo>
                  <a:pt x="6159146" y="1680627"/>
                  <a:pt x="6159554" y="1682983"/>
                  <a:pt x="6159280" y="1685510"/>
                </a:cubicBezTo>
                <a:cubicBezTo>
                  <a:pt x="6159005" y="1688038"/>
                  <a:pt x="6157203" y="1689609"/>
                  <a:pt x="6153877" y="1690225"/>
                </a:cubicBezTo>
                <a:lnTo>
                  <a:pt x="6163757" y="1690414"/>
                </a:lnTo>
                <a:lnTo>
                  <a:pt x="6169074" y="1670748"/>
                </a:lnTo>
                <a:cubicBezTo>
                  <a:pt x="6173366" y="1678901"/>
                  <a:pt x="6174190" y="1687483"/>
                  <a:pt x="6171549" y="1696493"/>
                </a:cubicBezTo>
                <a:cubicBezTo>
                  <a:pt x="6170109" y="1709211"/>
                  <a:pt x="6168312" y="1721489"/>
                  <a:pt x="6166152" y="1733328"/>
                </a:cubicBezTo>
                <a:cubicBezTo>
                  <a:pt x="6163990" y="1745169"/>
                  <a:pt x="6162690" y="1757211"/>
                  <a:pt x="6162251" y="1769455"/>
                </a:cubicBezTo>
                <a:cubicBezTo>
                  <a:pt x="6163342" y="1771636"/>
                  <a:pt x="6164486" y="1774253"/>
                  <a:pt x="6165685" y="1777302"/>
                </a:cubicBezTo>
                <a:cubicBezTo>
                  <a:pt x="6166881" y="1780353"/>
                  <a:pt x="6167290" y="1782707"/>
                  <a:pt x="6166908" y="1784368"/>
                </a:cubicBezTo>
                <a:lnTo>
                  <a:pt x="6170897" y="1782468"/>
                </a:lnTo>
                <a:lnTo>
                  <a:pt x="6166522" y="1752734"/>
                </a:lnTo>
                <a:lnTo>
                  <a:pt x="6174879" y="1729171"/>
                </a:lnTo>
                <a:cubicBezTo>
                  <a:pt x="6173018" y="1724194"/>
                  <a:pt x="6172818" y="1719496"/>
                  <a:pt x="6174283" y="1715075"/>
                </a:cubicBezTo>
                <a:cubicBezTo>
                  <a:pt x="6175746" y="1710657"/>
                  <a:pt x="6175784" y="1706457"/>
                  <a:pt x="6174400" y="1702477"/>
                </a:cubicBezTo>
                <a:lnTo>
                  <a:pt x="6171549" y="1696493"/>
                </a:lnTo>
                <a:cubicBezTo>
                  <a:pt x="6178159" y="1683399"/>
                  <a:pt x="6182480" y="1670633"/>
                  <a:pt x="6184509" y="1658194"/>
                </a:cubicBezTo>
                <a:cubicBezTo>
                  <a:pt x="6186538" y="1645753"/>
                  <a:pt x="6189623" y="1632964"/>
                  <a:pt x="6193765" y="1619824"/>
                </a:cubicBezTo>
                <a:cubicBezTo>
                  <a:pt x="6191840" y="1614927"/>
                  <a:pt x="6191270" y="1610305"/>
                  <a:pt x="6192053" y="1605953"/>
                </a:cubicBezTo>
                <a:cubicBezTo>
                  <a:pt x="6192836" y="1601603"/>
                  <a:pt x="6192263" y="1596981"/>
                  <a:pt x="6190339" y="1592085"/>
                </a:cubicBezTo>
                <a:cubicBezTo>
                  <a:pt x="6197128" y="1589105"/>
                  <a:pt x="6200766" y="1586249"/>
                  <a:pt x="6201251" y="1583520"/>
                </a:cubicBezTo>
                <a:cubicBezTo>
                  <a:pt x="6201736" y="1580791"/>
                  <a:pt x="6200219" y="1576108"/>
                  <a:pt x="6196700" y="1569474"/>
                </a:cubicBezTo>
                <a:cubicBezTo>
                  <a:pt x="6199866" y="1565415"/>
                  <a:pt x="6202677" y="1560609"/>
                  <a:pt x="6205128" y="1555056"/>
                </a:cubicBezTo>
                <a:cubicBezTo>
                  <a:pt x="6207583" y="1549501"/>
                  <a:pt x="6208919" y="1544174"/>
                  <a:pt x="6209140" y="1539071"/>
                </a:cubicBezTo>
                <a:cubicBezTo>
                  <a:pt x="6206245" y="1535453"/>
                  <a:pt x="6205076" y="1531930"/>
                  <a:pt x="6205634" y="1528503"/>
                </a:cubicBezTo>
                <a:cubicBezTo>
                  <a:pt x="6206195" y="1525074"/>
                  <a:pt x="6208472" y="1522359"/>
                  <a:pt x="6212463" y="1520355"/>
                </a:cubicBezTo>
                <a:cubicBezTo>
                  <a:pt x="6210936" y="1517258"/>
                  <a:pt x="6209972" y="1513740"/>
                  <a:pt x="6209574" y="1509799"/>
                </a:cubicBezTo>
                <a:cubicBezTo>
                  <a:pt x="6209176" y="1505858"/>
                  <a:pt x="6209948" y="1502126"/>
                  <a:pt x="6211887" y="1498602"/>
                </a:cubicBezTo>
                <a:lnTo>
                  <a:pt x="6220910" y="1491855"/>
                </a:lnTo>
                <a:lnTo>
                  <a:pt x="6230415" y="1511803"/>
                </a:lnTo>
                <a:cubicBezTo>
                  <a:pt x="6231464" y="1508652"/>
                  <a:pt x="6232763" y="1505382"/>
                  <a:pt x="6234308" y="1501993"/>
                </a:cubicBezTo>
                <a:cubicBezTo>
                  <a:pt x="6235856" y="1498604"/>
                  <a:pt x="6237630" y="1496331"/>
                  <a:pt x="6239627" y="1495177"/>
                </a:cubicBezTo>
                <a:cubicBezTo>
                  <a:pt x="6241559" y="1494306"/>
                  <a:pt x="6242922" y="1494168"/>
                  <a:pt x="6243713" y="1494760"/>
                </a:cubicBezTo>
                <a:cubicBezTo>
                  <a:pt x="6244504" y="1495351"/>
                  <a:pt x="6245105" y="1496187"/>
                  <a:pt x="6245519" y="1497264"/>
                </a:cubicBezTo>
                <a:cubicBezTo>
                  <a:pt x="6247045" y="1500361"/>
                  <a:pt x="6248007" y="1503881"/>
                  <a:pt x="6248407" y="1507820"/>
                </a:cubicBezTo>
                <a:cubicBezTo>
                  <a:pt x="6248804" y="1511761"/>
                  <a:pt x="6248032" y="1515495"/>
                  <a:pt x="6246093" y="1519020"/>
                </a:cubicBezTo>
                <a:cubicBezTo>
                  <a:pt x="6247890" y="1524078"/>
                  <a:pt x="6247955" y="1529350"/>
                  <a:pt x="6246285" y="1534837"/>
                </a:cubicBezTo>
                <a:cubicBezTo>
                  <a:pt x="6244616" y="1540323"/>
                  <a:pt x="6244679" y="1545596"/>
                  <a:pt x="6246478" y="1550654"/>
                </a:cubicBezTo>
                <a:lnTo>
                  <a:pt x="6247428" y="1552649"/>
                </a:lnTo>
                <a:lnTo>
                  <a:pt x="6239738" y="1593026"/>
                </a:lnTo>
                <a:cubicBezTo>
                  <a:pt x="6241062" y="1596017"/>
                  <a:pt x="6241956" y="1598751"/>
                  <a:pt x="6242426" y="1601230"/>
                </a:cubicBezTo>
                <a:cubicBezTo>
                  <a:pt x="6242892" y="1603710"/>
                  <a:pt x="6243550" y="1605947"/>
                  <a:pt x="6244397" y="1607940"/>
                </a:cubicBezTo>
                <a:lnTo>
                  <a:pt x="6247248" y="1613924"/>
                </a:lnTo>
                <a:cubicBezTo>
                  <a:pt x="6246814" y="1623718"/>
                  <a:pt x="6245644" y="1633250"/>
                  <a:pt x="6243739" y="1642520"/>
                </a:cubicBezTo>
                <a:cubicBezTo>
                  <a:pt x="6241833" y="1651791"/>
                  <a:pt x="6240661" y="1661323"/>
                  <a:pt x="6240228" y="1671115"/>
                </a:cubicBezTo>
                <a:lnTo>
                  <a:pt x="6246786" y="1690019"/>
                </a:lnTo>
                <a:cubicBezTo>
                  <a:pt x="6246210" y="1696515"/>
                  <a:pt x="6245016" y="1702998"/>
                  <a:pt x="6243204" y="1709471"/>
                </a:cubicBezTo>
                <a:cubicBezTo>
                  <a:pt x="6241391" y="1715944"/>
                  <a:pt x="6238725" y="1721904"/>
                  <a:pt x="6235203" y="1727355"/>
                </a:cubicBezTo>
                <a:lnTo>
                  <a:pt x="6238910" y="1740275"/>
                </a:lnTo>
                <a:cubicBezTo>
                  <a:pt x="6235732" y="1741739"/>
                  <a:pt x="6232851" y="1743825"/>
                  <a:pt x="6230266" y="1746535"/>
                </a:cubicBezTo>
                <a:cubicBezTo>
                  <a:pt x="6227683" y="1749244"/>
                  <a:pt x="6226510" y="1752353"/>
                  <a:pt x="6226753" y="1755857"/>
                </a:cubicBezTo>
                <a:cubicBezTo>
                  <a:pt x="6224229" y="1760834"/>
                  <a:pt x="6222559" y="1766320"/>
                  <a:pt x="6221744" y="1772316"/>
                </a:cubicBezTo>
                <a:cubicBezTo>
                  <a:pt x="6220930" y="1778314"/>
                  <a:pt x="6220733" y="1784323"/>
                  <a:pt x="6221153" y="1790343"/>
                </a:cubicBezTo>
                <a:cubicBezTo>
                  <a:pt x="6221644" y="1791589"/>
                  <a:pt x="6222563" y="1793087"/>
                  <a:pt x="6223911" y="1794843"/>
                </a:cubicBezTo>
                <a:cubicBezTo>
                  <a:pt x="6225255" y="1796599"/>
                  <a:pt x="6226935" y="1797124"/>
                  <a:pt x="6228945" y="1796422"/>
                </a:cubicBezTo>
                <a:cubicBezTo>
                  <a:pt x="6230718" y="1795221"/>
                  <a:pt x="6231208" y="1793254"/>
                  <a:pt x="6230417" y="1790521"/>
                </a:cubicBezTo>
                <a:cubicBezTo>
                  <a:pt x="6229625" y="1787787"/>
                  <a:pt x="6228881" y="1785796"/>
                  <a:pt x="6228183" y="1784547"/>
                </a:cubicBezTo>
                <a:cubicBezTo>
                  <a:pt x="6230112" y="1775113"/>
                  <a:pt x="6233706" y="1765956"/>
                  <a:pt x="6238960" y="1757079"/>
                </a:cubicBezTo>
                <a:cubicBezTo>
                  <a:pt x="6244216" y="1748201"/>
                  <a:pt x="6249519" y="1740066"/>
                  <a:pt x="6254869" y="1732672"/>
                </a:cubicBezTo>
                <a:lnTo>
                  <a:pt x="6255245" y="1712913"/>
                </a:lnTo>
                <a:lnTo>
                  <a:pt x="6267401" y="1697331"/>
                </a:lnTo>
                <a:cubicBezTo>
                  <a:pt x="6265179" y="1681206"/>
                  <a:pt x="6266603" y="1664720"/>
                  <a:pt x="6271681" y="1647870"/>
                </a:cubicBezTo>
                <a:cubicBezTo>
                  <a:pt x="6276759" y="1631020"/>
                  <a:pt x="6282863" y="1615365"/>
                  <a:pt x="6289995" y="1600902"/>
                </a:cubicBezTo>
                <a:cubicBezTo>
                  <a:pt x="6288530" y="1597827"/>
                  <a:pt x="6287445" y="1594265"/>
                  <a:pt x="6286741" y="1590215"/>
                </a:cubicBezTo>
                <a:cubicBezTo>
                  <a:pt x="6286035" y="1586166"/>
                  <a:pt x="6285947" y="1582128"/>
                  <a:pt x="6286478" y="1578103"/>
                </a:cubicBezTo>
                <a:lnTo>
                  <a:pt x="6296640" y="1563470"/>
                </a:lnTo>
                <a:cubicBezTo>
                  <a:pt x="6307600" y="1559932"/>
                  <a:pt x="6315269" y="1557196"/>
                  <a:pt x="6319652" y="1555261"/>
                </a:cubicBezTo>
                <a:cubicBezTo>
                  <a:pt x="6324033" y="1553327"/>
                  <a:pt x="6325196" y="1542064"/>
                  <a:pt x="6323138" y="1521476"/>
                </a:cubicBezTo>
                <a:cubicBezTo>
                  <a:pt x="6327045" y="1508702"/>
                  <a:pt x="6330834" y="1495679"/>
                  <a:pt x="6334507" y="1482405"/>
                </a:cubicBezTo>
                <a:cubicBezTo>
                  <a:pt x="6338179" y="1469132"/>
                  <a:pt x="6340496" y="1455587"/>
                  <a:pt x="6341458" y="1441768"/>
                </a:cubicBezTo>
                <a:cubicBezTo>
                  <a:pt x="6347262" y="1437576"/>
                  <a:pt x="6349783" y="1430664"/>
                  <a:pt x="6349019" y="1421033"/>
                </a:cubicBezTo>
                <a:cubicBezTo>
                  <a:pt x="6348255" y="1411403"/>
                  <a:pt x="6351274" y="1404254"/>
                  <a:pt x="6358077" y="1399585"/>
                </a:cubicBezTo>
                <a:cubicBezTo>
                  <a:pt x="6366378" y="1375590"/>
                  <a:pt x="6373415" y="1349902"/>
                  <a:pt x="6379187" y="1322524"/>
                </a:cubicBezTo>
                <a:cubicBezTo>
                  <a:pt x="6384960" y="1295147"/>
                  <a:pt x="6389789" y="1268676"/>
                  <a:pt x="6393673" y="1243114"/>
                </a:cubicBezTo>
                <a:cubicBezTo>
                  <a:pt x="6391193" y="1240371"/>
                  <a:pt x="6390144" y="1237097"/>
                  <a:pt x="6390525" y="1233293"/>
                </a:cubicBezTo>
                <a:cubicBezTo>
                  <a:pt x="6390907" y="1229491"/>
                  <a:pt x="6393064" y="1226527"/>
                  <a:pt x="6396995" y="1224400"/>
                </a:cubicBezTo>
                <a:cubicBezTo>
                  <a:pt x="6397286" y="1214521"/>
                  <a:pt x="6398505" y="1204660"/>
                  <a:pt x="6400649" y="1194818"/>
                </a:cubicBezTo>
                <a:cubicBezTo>
                  <a:pt x="6402791" y="1184975"/>
                  <a:pt x="6405244" y="1175138"/>
                  <a:pt x="6408004" y="1165307"/>
                </a:cubicBezTo>
                <a:cubicBezTo>
                  <a:pt x="6403964" y="1156932"/>
                  <a:pt x="6404109" y="1149316"/>
                  <a:pt x="6408441" y="1142460"/>
                </a:cubicBezTo>
                <a:cubicBezTo>
                  <a:pt x="6412771" y="1135603"/>
                  <a:pt x="6413889" y="1128747"/>
                  <a:pt x="6411797" y="1121892"/>
                </a:cubicBezTo>
                <a:lnTo>
                  <a:pt x="6423956" y="1106309"/>
                </a:lnTo>
                <a:cubicBezTo>
                  <a:pt x="6424576" y="1121310"/>
                  <a:pt x="6423535" y="1145671"/>
                  <a:pt x="6420831" y="1179389"/>
                </a:cubicBezTo>
                <a:cubicBezTo>
                  <a:pt x="6418130" y="1213105"/>
                  <a:pt x="6414621" y="1237418"/>
                  <a:pt x="6410301" y="1252327"/>
                </a:cubicBezTo>
                <a:cubicBezTo>
                  <a:pt x="6411913" y="1256352"/>
                  <a:pt x="6412894" y="1260983"/>
                  <a:pt x="6413247" y="1266220"/>
                </a:cubicBezTo>
                <a:cubicBezTo>
                  <a:pt x="6413602" y="1271455"/>
                  <a:pt x="6415057" y="1277086"/>
                  <a:pt x="6417622" y="1283105"/>
                </a:cubicBezTo>
                <a:cubicBezTo>
                  <a:pt x="6418318" y="1284353"/>
                  <a:pt x="6419062" y="1286345"/>
                  <a:pt x="6419854" y="1289077"/>
                </a:cubicBezTo>
                <a:cubicBezTo>
                  <a:pt x="6420646" y="1291811"/>
                  <a:pt x="6420156" y="1293778"/>
                  <a:pt x="6418382" y="1294980"/>
                </a:cubicBezTo>
                <a:lnTo>
                  <a:pt x="6416387" y="1295930"/>
                </a:lnTo>
                <a:cubicBezTo>
                  <a:pt x="6417526" y="1304312"/>
                  <a:pt x="6420078" y="1319515"/>
                  <a:pt x="6424044" y="1341541"/>
                </a:cubicBezTo>
                <a:cubicBezTo>
                  <a:pt x="6428008" y="1363566"/>
                  <a:pt x="6428852" y="1377749"/>
                  <a:pt x="6426567" y="1384089"/>
                </a:cubicBezTo>
                <a:cubicBezTo>
                  <a:pt x="6432172" y="1392534"/>
                  <a:pt x="6433794" y="1402572"/>
                  <a:pt x="6431431" y="1414202"/>
                </a:cubicBezTo>
                <a:cubicBezTo>
                  <a:pt x="6429068" y="1425832"/>
                  <a:pt x="6426721" y="1436536"/>
                  <a:pt x="6424394" y="1446314"/>
                </a:cubicBezTo>
                <a:cubicBezTo>
                  <a:pt x="6427793" y="1452700"/>
                  <a:pt x="6428052" y="1458594"/>
                  <a:pt x="6425168" y="1463996"/>
                </a:cubicBezTo>
                <a:cubicBezTo>
                  <a:pt x="6422286" y="1469397"/>
                  <a:pt x="6421808" y="1475030"/>
                  <a:pt x="6423736" y="1480893"/>
                </a:cubicBezTo>
                <a:cubicBezTo>
                  <a:pt x="6424848" y="1483015"/>
                  <a:pt x="6425949" y="1485753"/>
                  <a:pt x="6427037" y="1489111"/>
                </a:cubicBezTo>
                <a:cubicBezTo>
                  <a:pt x="6428127" y="1492468"/>
                  <a:pt x="6428230" y="1495682"/>
                  <a:pt x="6427349" y="1498753"/>
                </a:cubicBezTo>
                <a:lnTo>
                  <a:pt x="6429918" y="1519557"/>
                </a:lnTo>
                <a:cubicBezTo>
                  <a:pt x="6432647" y="1523254"/>
                  <a:pt x="6433149" y="1527094"/>
                  <a:pt x="6431427" y="1531076"/>
                </a:cubicBezTo>
                <a:cubicBezTo>
                  <a:pt x="6429704" y="1535059"/>
                  <a:pt x="6426761" y="1538092"/>
                  <a:pt x="6422605" y="1540174"/>
                </a:cubicBezTo>
                <a:lnTo>
                  <a:pt x="6425172" y="1560979"/>
                </a:lnTo>
                <a:lnTo>
                  <a:pt x="6419095" y="1568770"/>
                </a:lnTo>
                <a:cubicBezTo>
                  <a:pt x="6423475" y="1574433"/>
                  <a:pt x="6427472" y="1580893"/>
                  <a:pt x="6431081" y="1588147"/>
                </a:cubicBezTo>
                <a:cubicBezTo>
                  <a:pt x="6434690" y="1595403"/>
                  <a:pt x="6434719" y="1602527"/>
                  <a:pt x="6431168" y="1609522"/>
                </a:cubicBezTo>
                <a:cubicBezTo>
                  <a:pt x="6433821" y="1617233"/>
                  <a:pt x="6436071" y="1633089"/>
                  <a:pt x="6437920" y="1657093"/>
                </a:cubicBezTo>
                <a:cubicBezTo>
                  <a:pt x="6439769" y="1681095"/>
                  <a:pt x="6439551" y="1696905"/>
                  <a:pt x="6437265" y="1704521"/>
                </a:cubicBezTo>
                <a:lnTo>
                  <a:pt x="6441827" y="1724376"/>
                </a:lnTo>
                <a:lnTo>
                  <a:pt x="6425305" y="1761618"/>
                </a:lnTo>
                <a:cubicBezTo>
                  <a:pt x="6428846" y="1768089"/>
                  <a:pt x="6429792" y="1774574"/>
                  <a:pt x="6428145" y="1781069"/>
                </a:cubicBezTo>
                <a:cubicBezTo>
                  <a:pt x="6426499" y="1787563"/>
                  <a:pt x="6426946" y="1794286"/>
                  <a:pt x="6429491" y="1801232"/>
                </a:cubicBezTo>
                <a:lnTo>
                  <a:pt x="6424301" y="1813339"/>
                </a:lnTo>
                <a:lnTo>
                  <a:pt x="6429341" y="1813299"/>
                </a:lnTo>
                <a:cubicBezTo>
                  <a:pt x="6436464" y="1815827"/>
                  <a:pt x="6440835" y="1821238"/>
                  <a:pt x="6442457" y="1829530"/>
                </a:cubicBezTo>
                <a:cubicBezTo>
                  <a:pt x="6444077" y="1837823"/>
                  <a:pt x="6443814" y="1844774"/>
                  <a:pt x="6441664" y="1850384"/>
                </a:cubicBezTo>
                <a:cubicBezTo>
                  <a:pt x="6444356" y="1864673"/>
                  <a:pt x="6447388" y="1877988"/>
                  <a:pt x="6450760" y="1890326"/>
                </a:cubicBezTo>
                <a:cubicBezTo>
                  <a:pt x="6454136" y="1902664"/>
                  <a:pt x="6456895" y="1915524"/>
                  <a:pt x="6459042" y="1928905"/>
                </a:cubicBezTo>
                <a:cubicBezTo>
                  <a:pt x="6461751" y="1929651"/>
                  <a:pt x="6462962" y="1930984"/>
                  <a:pt x="6462671" y="1932907"/>
                </a:cubicBezTo>
                <a:cubicBezTo>
                  <a:pt x="6462383" y="1934830"/>
                  <a:pt x="6461774" y="1937253"/>
                  <a:pt x="6460849" y="1940175"/>
                </a:cubicBezTo>
                <a:cubicBezTo>
                  <a:pt x="6460217" y="1943074"/>
                  <a:pt x="6460655" y="1945180"/>
                  <a:pt x="6462161" y="1946490"/>
                </a:cubicBezTo>
                <a:cubicBezTo>
                  <a:pt x="6463666" y="1947802"/>
                  <a:pt x="6465650" y="1948364"/>
                  <a:pt x="6468111" y="1948178"/>
                </a:cubicBezTo>
                <a:cubicBezTo>
                  <a:pt x="6466948" y="1952682"/>
                  <a:pt x="6466263" y="1957208"/>
                  <a:pt x="6466053" y="1961759"/>
                </a:cubicBezTo>
                <a:cubicBezTo>
                  <a:pt x="6465845" y="1966311"/>
                  <a:pt x="6466524" y="1970021"/>
                  <a:pt x="6468087" y="1972893"/>
                </a:cubicBezTo>
                <a:lnTo>
                  <a:pt x="6468437" y="1989976"/>
                </a:lnTo>
                <a:cubicBezTo>
                  <a:pt x="6473311" y="1992100"/>
                  <a:pt x="6476459" y="1994950"/>
                  <a:pt x="6477879" y="1998525"/>
                </a:cubicBezTo>
                <a:cubicBezTo>
                  <a:pt x="6479299" y="2002101"/>
                  <a:pt x="6479175" y="2005674"/>
                  <a:pt x="6477505" y="2009247"/>
                </a:cubicBezTo>
                <a:cubicBezTo>
                  <a:pt x="6483409" y="2005095"/>
                  <a:pt x="6491242" y="1999787"/>
                  <a:pt x="6501008" y="1993321"/>
                </a:cubicBezTo>
                <a:cubicBezTo>
                  <a:pt x="6510773" y="1986856"/>
                  <a:pt x="6519786" y="1984547"/>
                  <a:pt x="6528047" y="1986394"/>
                </a:cubicBezTo>
                <a:cubicBezTo>
                  <a:pt x="6533066" y="1988586"/>
                  <a:pt x="6536652" y="1991483"/>
                  <a:pt x="6538807" y="1995081"/>
                </a:cubicBezTo>
                <a:cubicBezTo>
                  <a:pt x="6540961" y="1998680"/>
                  <a:pt x="6541004" y="2001845"/>
                  <a:pt x="6538934" y="2004577"/>
                </a:cubicBezTo>
                <a:cubicBezTo>
                  <a:pt x="6539380" y="2005751"/>
                  <a:pt x="6539757" y="2007584"/>
                  <a:pt x="6540064" y="2010075"/>
                </a:cubicBezTo>
                <a:cubicBezTo>
                  <a:pt x="6540373" y="2012568"/>
                  <a:pt x="6541206" y="2014126"/>
                  <a:pt x="6542561" y="2014756"/>
                </a:cubicBezTo>
                <a:lnTo>
                  <a:pt x="6545838" y="2007854"/>
                </a:lnTo>
                <a:lnTo>
                  <a:pt x="6558586" y="1975518"/>
                </a:lnTo>
                <a:lnTo>
                  <a:pt x="6554602" y="1960612"/>
                </a:lnTo>
                <a:cubicBezTo>
                  <a:pt x="6551417" y="1959071"/>
                  <a:pt x="6550069" y="1957511"/>
                  <a:pt x="6550564" y="1955928"/>
                </a:cubicBezTo>
                <a:cubicBezTo>
                  <a:pt x="6551057" y="1954347"/>
                  <a:pt x="6551800" y="1952152"/>
                  <a:pt x="6552795" y="1949343"/>
                </a:cubicBezTo>
                <a:cubicBezTo>
                  <a:pt x="6552562" y="1947064"/>
                  <a:pt x="6551853" y="1945533"/>
                  <a:pt x="6550665" y="1944753"/>
                </a:cubicBezTo>
                <a:cubicBezTo>
                  <a:pt x="6549477" y="1943971"/>
                  <a:pt x="6548130" y="1943441"/>
                  <a:pt x="6546623" y="1943158"/>
                </a:cubicBezTo>
                <a:cubicBezTo>
                  <a:pt x="6548568" y="1934377"/>
                  <a:pt x="6549788" y="1925413"/>
                  <a:pt x="6550280" y="1916267"/>
                </a:cubicBezTo>
                <a:cubicBezTo>
                  <a:pt x="6550772" y="1907120"/>
                  <a:pt x="6551992" y="1898156"/>
                  <a:pt x="6553939" y="1889374"/>
                </a:cubicBezTo>
                <a:cubicBezTo>
                  <a:pt x="6550820" y="1879868"/>
                  <a:pt x="6549632" y="1869978"/>
                  <a:pt x="6550376" y="1859703"/>
                </a:cubicBezTo>
                <a:cubicBezTo>
                  <a:pt x="6551121" y="1849428"/>
                  <a:pt x="6554021" y="1840178"/>
                  <a:pt x="6559080" y="1831952"/>
                </a:cubicBezTo>
                <a:lnTo>
                  <a:pt x="6551817" y="1823948"/>
                </a:lnTo>
                <a:cubicBezTo>
                  <a:pt x="6549327" y="1821683"/>
                  <a:pt x="6548043" y="1818850"/>
                  <a:pt x="6547962" y="1815450"/>
                </a:cubicBezTo>
                <a:cubicBezTo>
                  <a:pt x="6547882" y="1812050"/>
                  <a:pt x="6548688" y="1808583"/>
                  <a:pt x="6550381" y="1805047"/>
                </a:cubicBezTo>
                <a:cubicBezTo>
                  <a:pt x="6549479" y="1795294"/>
                  <a:pt x="6552391" y="1791905"/>
                  <a:pt x="6559111" y="1794879"/>
                </a:cubicBezTo>
                <a:cubicBezTo>
                  <a:pt x="6565047" y="1796111"/>
                  <a:pt x="6569437" y="1798114"/>
                  <a:pt x="6572283" y="1800887"/>
                </a:cubicBezTo>
                <a:cubicBezTo>
                  <a:pt x="6575127" y="1803662"/>
                  <a:pt x="6575697" y="1808569"/>
                  <a:pt x="6573996" y="1815608"/>
                </a:cubicBezTo>
                <a:cubicBezTo>
                  <a:pt x="6572446" y="1821014"/>
                  <a:pt x="6571530" y="1829281"/>
                  <a:pt x="6571247" y="1840412"/>
                </a:cubicBezTo>
                <a:cubicBezTo>
                  <a:pt x="6570964" y="1851544"/>
                  <a:pt x="6574047" y="1859270"/>
                  <a:pt x="6580494" y="1863592"/>
                </a:cubicBezTo>
                <a:cubicBezTo>
                  <a:pt x="6582761" y="1869697"/>
                  <a:pt x="6585388" y="1879755"/>
                  <a:pt x="6588374" y="1893765"/>
                </a:cubicBezTo>
                <a:cubicBezTo>
                  <a:pt x="6591360" y="1907776"/>
                  <a:pt x="6591985" y="1919650"/>
                  <a:pt x="6590250" y="1929387"/>
                </a:cubicBezTo>
                <a:cubicBezTo>
                  <a:pt x="6594421" y="1930595"/>
                  <a:pt x="6596615" y="1932368"/>
                  <a:pt x="6596832" y="1934708"/>
                </a:cubicBezTo>
                <a:cubicBezTo>
                  <a:pt x="6597050" y="1937048"/>
                  <a:pt x="6596427" y="1939274"/>
                  <a:pt x="6594962" y="1941385"/>
                </a:cubicBezTo>
                <a:cubicBezTo>
                  <a:pt x="6594020" y="1946427"/>
                  <a:pt x="6597258" y="1950972"/>
                  <a:pt x="6604673" y="1955024"/>
                </a:cubicBezTo>
                <a:cubicBezTo>
                  <a:pt x="6612090" y="1959074"/>
                  <a:pt x="6617329" y="1961803"/>
                  <a:pt x="6620386" y="1963216"/>
                </a:cubicBezTo>
                <a:cubicBezTo>
                  <a:pt x="6619826" y="1971476"/>
                  <a:pt x="6620826" y="1987757"/>
                  <a:pt x="6623387" y="2012058"/>
                </a:cubicBezTo>
                <a:cubicBezTo>
                  <a:pt x="6625945" y="2036359"/>
                  <a:pt x="6630130" y="2050735"/>
                  <a:pt x="6635931" y="2055185"/>
                </a:cubicBezTo>
                <a:lnTo>
                  <a:pt x="6629008" y="2076622"/>
                </a:lnTo>
                <a:cubicBezTo>
                  <a:pt x="6629462" y="2083657"/>
                  <a:pt x="6629895" y="2090397"/>
                  <a:pt x="6630307" y="2096840"/>
                </a:cubicBezTo>
                <a:cubicBezTo>
                  <a:pt x="6630719" y="2103285"/>
                  <a:pt x="6631606" y="2109752"/>
                  <a:pt x="6632971" y="2116243"/>
                </a:cubicBezTo>
                <a:lnTo>
                  <a:pt x="6638056" y="2120608"/>
                </a:lnTo>
                <a:cubicBezTo>
                  <a:pt x="6643079" y="2115851"/>
                  <a:pt x="6644313" y="2108113"/>
                  <a:pt x="6641756" y="2097396"/>
                </a:cubicBezTo>
                <a:cubicBezTo>
                  <a:pt x="6639198" y="2086680"/>
                  <a:pt x="6640887" y="2078669"/>
                  <a:pt x="6646820" y="2073367"/>
                </a:cubicBezTo>
                <a:cubicBezTo>
                  <a:pt x="6649972" y="2071067"/>
                  <a:pt x="6653489" y="2067315"/>
                  <a:pt x="6657371" y="2062109"/>
                </a:cubicBezTo>
                <a:lnTo>
                  <a:pt x="6641377" y="2064275"/>
                </a:lnTo>
                <a:lnTo>
                  <a:pt x="6644654" y="2057373"/>
                </a:lnTo>
                <a:cubicBezTo>
                  <a:pt x="6646346" y="2054096"/>
                  <a:pt x="6648513" y="2052386"/>
                  <a:pt x="6651154" y="2052245"/>
                </a:cubicBezTo>
                <a:cubicBezTo>
                  <a:pt x="6653798" y="2052103"/>
                  <a:pt x="6656600" y="2052485"/>
                  <a:pt x="6659558" y="2053388"/>
                </a:cubicBezTo>
                <a:cubicBezTo>
                  <a:pt x="6659864" y="2049603"/>
                  <a:pt x="6660080" y="2046180"/>
                  <a:pt x="6660204" y="2043121"/>
                </a:cubicBezTo>
                <a:cubicBezTo>
                  <a:pt x="6660328" y="2040062"/>
                  <a:pt x="6659634" y="2037184"/>
                  <a:pt x="6658122" y="2034487"/>
                </a:cubicBezTo>
                <a:cubicBezTo>
                  <a:pt x="6658648" y="2031497"/>
                  <a:pt x="6658060" y="2027937"/>
                  <a:pt x="6656359" y="2023809"/>
                </a:cubicBezTo>
                <a:cubicBezTo>
                  <a:pt x="6654660" y="2019681"/>
                  <a:pt x="6653074" y="2015485"/>
                  <a:pt x="6651602" y="2011219"/>
                </a:cubicBezTo>
                <a:cubicBezTo>
                  <a:pt x="6645662" y="2014364"/>
                  <a:pt x="6638999" y="2014238"/>
                  <a:pt x="6631610" y="2010839"/>
                </a:cubicBezTo>
                <a:cubicBezTo>
                  <a:pt x="6635192" y="2003754"/>
                  <a:pt x="6634955" y="1996485"/>
                  <a:pt x="6630903" y="1989030"/>
                </a:cubicBezTo>
                <a:lnTo>
                  <a:pt x="6651263" y="1981778"/>
                </a:lnTo>
                <a:cubicBezTo>
                  <a:pt x="6650359" y="1986026"/>
                  <a:pt x="6650248" y="1989797"/>
                  <a:pt x="6650935" y="1993092"/>
                </a:cubicBezTo>
                <a:cubicBezTo>
                  <a:pt x="6651622" y="1996385"/>
                  <a:pt x="6651967" y="1999885"/>
                  <a:pt x="6651971" y="2003588"/>
                </a:cubicBezTo>
                <a:lnTo>
                  <a:pt x="6662510" y="2004687"/>
                </a:lnTo>
                <a:cubicBezTo>
                  <a:pt x="6666146" y="2002510"/>
                  <a:pt x="6669055" y="2003238"/>
                  <a:pt x="6671232" y="2006876"/>
                </a:cubicBezTo>
                <a:cubicBezTo>
                  <a:pt x="6673281" y="2010641"/>
                  <a:pt x="6674352" y="2014837"/>
                  <a:pt x="6674446" y="2019465"/>
                </a:cubicBezTo>
                <a:cubicBezTo>
                  <a:pt x="6674541" y="2024089"/>
                  <a:pt x="6674429" y="2028376"/>
                  <a:pt x="6674116" y="2032321"/>
                </a:cubicBezTo>
                <a:cubicBezTo>
                  <a:pt x="6677411" y="2031377"/>
                  <a:pt x="6680547" y="2029911"/>
                  <a:pt x="6683526" y="2027921"/>
                </a:cubicBezTo>
                <a:cubicBezTo>
                  <a:pt x="6686503" y="2025932"/>
                  <a:pt x="6689184" y="2024739"/>
                  <a:pt x="6691570" y="2024340"/>
                </a:cubicBezTo>
                <a:cubicBezTo>
                  <a:pt x="6694710" y="2026577"/>
                  <a:pt x="6695782" y="2031288"/>
                  <a:pt x="6694781" y="2038473"/>
                </a:cubicBezTo>
                <a:cubicBezTo>
                  <a:pt x="6693785" y="2045657"/>
                  <a:pt x="6692583" y="2051729"/>
                  <a:pt x="6691177" y="2056688"/>
                </a:cubicBezTo>
                <a:cubicBezTo>
                  <a:pt x="6693368" y="2060521"/>
                  <a:pt x="6694609" y="2064308"/>
                  <a:pt x="6694893" y="2068048"/>
                </a:cubicBezTo>
                <a:cubicBezTo>
                  <a:pt x="6695175" y="2071790"/>
                  <a:pt x="6694418" y="2074303"/>
                  <a:pt x="6692615" y="2075588"/>
                </a:cubicBezTo>
                <a:lnTo>
                  <a:pt x="6691143" y="2093761"/>
                </a:lnTo>
                <a:lnTo>
                  <a:pt x="6700942" y="2110125"/>
                </a:lnTo>
                <a:lnTo>
                  <a:pt x="6703131" y="2101404"/>
                </a:lnTo>
                <a:lnTo>
                  <a:pt x="6701694" y="2082502"/>
                </a:lnTo>
                <a:cubicBezTo>
                  <a:pt x="6701591" y="2080094"/>
                  <a:pt x="6701986" y="2078005"/>
                  <a:pt x="6702881" y="2076234"/>
                </a:cubicBezTo>
                <a:cubicBezTo>
                  <a:pt x="6703777" y="2074462"/>
                  <a:pt x="6704716" y="2073283"/>
                  <a:pt x="6705701" y="2072693"/>
                </a:cubicBezTo>
                <a:cubicBezTo>
                  <a:pt x="6706163" y="2073806"/>
                  <a:pt x="6706509" y="2075760"/>
                  <a:pt x="6706741" y="2078553"/>
                </a:cubicBezTo>
                <a:cubicBezTo>
                  <a:pt x="6706973" y="2081349"/>
                  <a:pt x="6707592" y="2083757"/>
                  <a:pt x="6708597" y="2085780"/>
                </a:cubicBezTo>
                <a:cubicBezTo>
                  <a:pt x="6713668" y="2089433"/>
                  <a:pt x="6714872" y="2096947"/>
                  <a:pt x="6712211" y="2108318"/>
                </a:cubicBezTo>
                <a:cubicBezTo>
                  <a:pt x="6709550" y="2119689"/>
                  <a:pt x="6710756" y="2127201"/>
                  <a:pt x="6715827" y="2130854"/>
                </a:cubicBezTo>
                <a:lnTo>
                  <a:pt x="6716174" y="2147938"/>
                </a:lnTo>
                <a:cubicBezTo>
                  <a:pt x="6718231" y="2152059"/>
                  <a:pt x="6719921" y="2157634"/>
                  <a:pt x="6721248" y="2164662"/>
                </a:cubicBezTo>
                <a:cubicBezTo>
                  <a:pt x="6722390" y="2157802"/>
                  <a:pt x="6723033" y="2150624"/>
                  <a:pt x="6723175" y="2143129"/>
                </a:cubicBezTo>
                <a:cubicBezTo>
                  <a:pt x="6723318" y="2135632"/>
                  <a:pt x="6721598" y="2128634"/>
                  <a:pt x="6718015" y="2122134"/>
                </a:cubicBezTo>
                <a:lnTo>
                  <a:pt x="6735827" y="2118879"/>
                </a:lnTo>
                <a:lnTo>
                  <a:pt x="6744167" y="2141057"/>
                </a:lnTo>
                <a:lnTo>
                  <a:pt x="6752168" y="2133796"/>
                </a:lnTo>
                <a:lnTo>
                  <a:pt x="6767793" y="2139261"/>
                </a:lnTo>
                <a:lnTo>
                  <a:pt x="6775033" y="2171979"/>
                </a:lnTo>
                <a:cubicBezTo>
                  <a:pt x="6772047" y="2182979"/>
                  <a:pt x="6770811" y="2194321"/>
                  <a:pt x="6771324" y="2206005"/>
                </a:cubicBezTo>
                <a:cubicBezTo>
                  <a:pt x="6771836" y="2217688"/>
                  <a:pt x="6771235" y="2228032"/>
                  <a:pt x="6769522" y="2237033"/>
                </a:cubicBezTo>
                <a:lnTo>
                  <a:pt x="6765887" y="2239211"/>
                </a:lnTo>
                <a:lnTo>
                  <a:pt x="6769154" y="2244666"/>
                </a:lnTo>
                <a:lnTo>
                  <a:pt x="6769131" y="2269381"/>
                </a:lnTo>
                <a:cubicBezTo>
                  <a:pt x="6773000" y="2277562"/>
                  <a:pt x="6774053" y="2286195"/>
                  <a:pt x="6772288" y="2295279"/>
                </a:cubicBezTo>
                <a:cubicBezTo>
                  <a:pt x="6770523" y="2304365"/>
                  <a:pt x="6772120" y="2313907"/>
                  <a:pt x="6777078" y="2323907"/>
                </a:cubicBezTo>
                <a:cubicBezTo>
                  <a:pt x="6777172" y="2329048"/>
                  <a:pt x="6777695" y="2337484"/>
                  <a:pt x="6778646" y="2349214"/>
                </a:cubicBezTo>
                <a:lnTo>
                  <a:pt x="6778554" y="2351429"/>
                </a:lnTo>
                <a:lnTo>
                  <a:pt x="6784975" y="2368181"/>
                </a:lnTo>
                <a:lnTo>
                  <a:pt x="6788259" y="2391318"/>
                </a:lnTo>
                <a:lnTo>
                  <a:pt x="6789740" y="2390431"/>
                </a:lnTo>
                <a:cubicBezTo>
                  <a:pt x="6792950" y="2390979"/>
                  <a:pt x="6793433" y="2393160"/>
                  <a:pt x="6791187" y="2396975"/>
                </a:cubicBezTo>
                <a:lnTo>
                  <a:pt x="6789228" y="2398148"/>
                </a:lnTo>
                <a:lnTo>
                  <a:pt x="6791115" y="2411439"/>
                </a:lnTo>
                <a:cubicBezTo>
                  <a:pt x="6797670" y="2413792"/>
                  <a:pt x="6802543" y="2417461"/>
                  <a:pt x="6805735" y="2422446"/>
                </a:cubicBezTo>
                <a:cubicBezTo>
                  <a:pt x="6808925" y="2427432"/>
                  <a:pt x="6809252" y="2433823"/>
                  <a:pt x="6806717" y="2441619"/>
                </a:cubicBezTo>
                <a:lnTo>
                  <a:pt x="6809994" y="2457767"/>
                </a:lnTo>
                <a:lnTo>
                  <a:pt x="6816937" y="2460603"/>
                </a:lnTo>
                <a:cubicBezTo>
                  <a:pt x="6818877" y="2459030"/>
                  <a:pt x="6820451" y="2458909"/>
                  <a:pt x="6821662" y="2460244"/>
                </a:cubicBezTo>
                <a:cubicBezTo>
                  <a:pt x="6822743" y="2462221"/>
                  <a:pt x="6823210" y="2464720"/>
                  <a:pt x="6823063" y="2467742"/>
                </a:cubicBezTo>
                <a:cubicBezTo>
                  <a:pt x="6822917" y="2470763"/>
                  <a:pt x="6822203" y="2473351"/>
                  <a:pt x="6820921" y="2475509"/>
                </a:cubicBezTo>
                <a:cubicBezTo>
                  <a:pt x="6822698" y="2478304"/>
                  <a:pt x="6823590" y="2481166"/>
                  <a:pt x="6823595" y="2484097"/>
                </a:cubicBezTo>
                <a:cubicBezTo>
                  <a:pt x="6823599" y="2487028"/>
                  <a:pt x="6821855" y="2489616"/>
                  <a:pt x="6818362" y="2491862"/>
                </a:cubicBezTo>
                <a:lnTo>
                  <a:pt x="6812909" y="2495127"/>
                </a:lnTo>
                <a:lnTo>
                  <a:pt x="6816574" y="2502740"/>
                </a:lnTo>
                <a:lnTo>
                  <a:pt x="6825192" y="2509603"/>
                </a:lnTo>
                <a:lnTo>
                  <a:pt x="6822668" y="2515394"/>
                </a:lnTo>
                <a:lnTo>
                  <a:pt x="6823065" y="2516218"/>
                </a:lnTo>
                <a:lnTo>
                  <a:pt x="6824201" y="2536825"/>
                </a:lnTo>
                <a:lnTo>
                  <a:pt x="6829884" y="2546315"/>
                </a:lnTo>
                <a:cubicBezTo>
                  <a:pt x="6829721" y="2551458"/>
                  <a:pt x="6830217" y="2555895"/>
                  <a:pt x="6831372" y="2559629"/>
                </a:cubicBezTo>
                <a:cubicBezTo>
                  <a:pt x="6832527" y="2563364"/>
                  <a:pt x="6832022" y="2567164"/>
                  <a:pt x="6829862" y="2571032"/>
                </a:cubicBezTo>
                <a:cubicBezTo>
                  <a:pt x="6830277" y="2573614"/>
                  <a:pt x="6831713" y="2576357"/>
                  <a:pt x="6834171" y="2579259"/>
                </a:cubicBezTo>
                <a:cubicBezTo>
                  <a:pt x="6836629" y="2582162"/>
                  <a:pt x="6838702" y="2583905"/>
                  <a:pt x="6840391" y="2584489"/>
                </a:cubicBezTo>
                <a:cubicBezTo>
                  <a:pt x="6842434" y="2585582"/>
                  <a:pt x="6843980" y="2585583"/>
                  <a:pt x="6845025" y="2584493"/>
                </a:cubicBezTo>
                <a:cubicBezTo>
                  <a:pt x="6846071" y="2583404"/>
                  <a:pt x="6846345" y="2582313"/>
                  <a:pt x="6845846" y="2581223"/>
                </a:cubicBezTo>
                <a:cubicBezTo>
                  <a:pt x="6838866" y="2577991"/>
                  <a:pt x="6836751" y="2573082"/>
                  <a:pt x="6839496" y="2566497"/>
                </a:cubicBezTo>
                <a:cubicBezTo>
                  <a:pt x="6842245" y="2559912"/>
                  <a:pt x="6844855" y="2554643"/>
                  <a:pt x="6847327" y="2550693"/>
                </a:cubicBezTo>
                <a:lnTo>
                  <a:pt x="6830995" y="2523420"/>
                </a:lnTo>
                <a:lnTo>
                  <a:pt x="6832813" y="2522331"/>
                </a:lnTo>
                <a:cubicBezTo>
                  <a:pt x="6832702" y="2519824"/>
                  <a:pt x="6832115" y="2517294"/>
                  <a:pt x="6831049" y="2514741"/>
                </a:cubicBezTo>
                <a:cubicBezTo>
                  <a:pt x="6829983" y="2512188"/>
                  <a:pt x="6828031" y="2510476"/>
                  <a:pt x="6825192" y="2509603"/>
                </a:cubicBezTo>
                <a:cubicBezTo>
                  <a:pt x="6827432" y="2501829"/>
                  <a:pt x="6828334" y="2494394"/>
                  <a:pt x="6827894" y="2487297"/>
                </a:cubicBezTo>
                <a:cubicBezTo>
                  <a:pt x="6827453" y="2480202"/>
                  <a:pt x="6828625" y="2473222"/>
                  <a:pt x="6831410" y="2466357"/>
                </a:cubicBezTo>
                <a:cubicBezTo>
                  <a:pt x="6821909" y="2464069"/>
                  <a:pt x="6817747" y="2460900"/>
                  <a:pt x="6818925" y="2456849"/>
                </a:cubicBezTo>
                <a:cubicBezTo>
                  <a:pt x="6820102" y="2452800"/>
                  <a:pt x="6822577" y="2446274"/>
                  <a:pt x="6826348" y="2437276"/>
                </a:cubicBezTo>
                <a:cubicBezTo>
                  <a:pt x="6827551" y="2429917"/>
                  <a:pt x="6825349" y="2419192"/>
                  <a:pt x="6819743" y="2405104"/>
                </a:cubicBezTo>
                <a:cubicBezTo>
                  <a:pt x="6814136" y="2391015"/>
                  <a:pt x="6812118" y="2379564"/>
                  <a:pt x="6813684" y="2370751"/>
                </a:cubicBezTo>
                <a:cubicBezTo>
                  <a:pt x="6815042" y="2368807"/>
                  <a:pt x="6816695" y="2367611"/>
                  <a:pt x="6818642" y="2367166"/>
                </a:cubicBezTo>
                <a:cubicBezTo>
                  <a:pt x="6820588" y="2366721"/>
                  <a:pt x="6822329" y="2366708"/>
                  <a:pt x="6823867" y="2367126"/>
                </a:cubicBezTo>
                <a:cubicBezTo>
                  <a:pt x="6830989" y="2369654"/>
                  <a:pt x="6835361" y="2375064"/>
                  <a:pt x="6836981" y="2383357"/>
                </a:cubicBezTo>
                <a:cubicBezTo>
                  <a:pt x="6838603" y="2391650"/>
                  <a:pt x="6838339" y="2398599"/>
                  <a:pt x="6836190" y="2404210"/>
                </a:cubicBezTo>
                <a:cubicBezTo>
                  <a:pt x="6838881" y="2418501"/>
                  <a:pt x="6841912" y="2431814"/>
                  <a:pt x="6845286" y="2444153"/>
                </a:cubicBezTo>
                <a:cubicBezTo>
                  <a:pt x="6848660" y="2456491"/>
                  <a:pt x="6851421" y="2469351"/>
                  <a:pt x="6853566" y="2482731"/>
                </a:cubicBezTo>
                <a:cubicBezTo>
                  <a:pt x="6856276" y="2483477"/>
                  <a:pt x="6857487" y="2484811"/>
                  <a:pt x="6857197" y="2486734"/>
                </a:cubicBezTo>
                <a:cubicBezTo>
                  <a:pt x="6856907" y="2488657"/>
                  <a:pt x="6856300" y="2491079"/>
                  <a:pt x="6855374" y="2494000"/>
                </a:cubicBezTo>
                <a:cubicBezTo>
                  <a:pt x="6854741" y="2496901"/>
                  <a:pt x="6855180" y="2499006"/>
                  <a:pt x="6856686" y="2500317"/>
                </a:cubicBezTo>
                <a:cubicBezTo>
                  <a:pt x="6858191" y="2501629"/>
                  <a:pt x="6860174" y="2502191"/>
                  <a:pt x="6862636" y="2502003"/>
                </a:cubicBezTo>
                <a:cubicBezTo>
                  <a:pt x="6861473" y="2506508"/>
                  <a:pt x="6860788" y="2511035"/>
                  <a:pt x="6860579" y="2515586"/>
                </a:cubicBezTo>
                <a:cubicBezTo>
                  <a:pt x="6860370" y="2520137"/>
                  <a:pt x="6861048" y="2523848"/>
                  <a:pt x="6862613" y="2526719"/>
                </a:cubicBezTo>
                <a:lnTo>
                  <a:pt x="6862961" y="2543801"/>
                </a:lnTo>
                <a:cubicBezTo>
                  <a:pt x="6867836" y="2545926"/>
                  <a:pt x="6870984" y="2548775"/>
                  <a:pt x="6872404" y="2552352"/>
                </a:cubicBezTo>
                <a:cubicBezTo>
                  <a:pt x="6873824" y="2555926"/>
                  <a:pt x="6873699" y="2559501"/>
                  <a:pt x="6872031" y="2563073"/>
                </a:cubicBezTo>
                <a:cubicBezTo>
                  <a:pt x="6877934" y="2558921"/>
                  <a:pt x="6885767" y="2553613"/>
                  <a:pt x="6895534" y="2547147"/>
                </a:cubicBezTo>
                <a:cubicBezTo>
                  <a:pt x="6905299" y="2540682"/>
                  <a:pt x="6914313" y="2538373"/>
                  <a:pt x="6922572" y="2540221"/>
                </a:cubicBezTo>
                <a:cubicBezTo>
                  <a:pt x="6927591" y="2542413"/>
                  <a:pt x="6931177" y="2545309"/>
                  <a:pt x="6933331" y="2548907"/>
                </a:cubicBezTo>
                <a:cubicBezTo>
                  <a:pt x="6935486" y="2552507"/>
                  <a:pt x="6935529" y="2555672"/>
                  <a:pt x="6933460" y="2558403"/>
                </a:cubicBezTo>
                <a:cubicBezTo>
                  <a:pt x="6933905" y="2559577"/>
                  <a:pt x="6934282" y="2561410"/>
                  <a:pt x="6934591" y="2563901"/>
                </a:cubicBezTo>
                <a:cubicBezTo>
                  <a:pt x="6934899" y="2566393"/>
                  <a:pt x="6935730" y="2567954"/>
                  <a:pt x="6937086" y="2568582"/>
                </a:cubicBezTo>
                <a:lnTo>
                  <a:pt x="6940363" y="2561680"/>
                </a:lnTo>
                <a:lnTo>
                  <a:pt x="6953113" y="2529344"/>
                </a:lnTo>
                <a:lnTo>
                  <a:pt x="6949127" y="2514438"/>
                </a:lnTo>
                <a:cubicBezTo>
                  <a:pt x="6945941" y="2512899"/>
                  <a:pt x="6944594" y="2511338"/>
                  <a:pt x="6945089" y="2509755"/>
                </a:cubicBezTo>
                <a:cubicBezTo>
                  <a:pt x="6945583" y="2508174"/>
                  <a:pt x="6946326" y="2505978"/>
                  <a:pt x="6947320" y="2503170"/>
                </a:cubicBezTo>
                <a:cubicBezTo>
                  <a:pt x="6947087" y="2500890"/>
                  <a:pt x="6946378" y="2499360"/>
                  <a:pt x="6945189" y="2498579"/>
                </a:cubicBezTo>
                <a:cubicBezTo>
                  <a:pt x="6944002" y="2497798"/>
                  <a:pt x="6942653" y="2497267"/>
                  <a:pt x="6941148" y="2496985"/>
                </a:cubicBezTo>
                <a:cubicBezTo>
                  <a:pt x="6943093" y="2488204"/>
                  <a:pt x="6944314" y="2479239"/>
                  <a:pt x="6944806" y="2470093"/>
                </a:cubicBezTo>
                <a:cubicBezTo>
                  <a:pt x="6945299" y="2460946"/>
                  <a:pt x="6946518" y="2451982"/>
                  <a:pt x="6948465" y="2443200"/>
                </a:cubicBezTo>
                <a:cubicBezTo>
                  <a:pt x="6945345" y="2433694"/>
                  <a:pt x="6944158" y="2423804"/>
                  <a:pt x="6944902" y="2413529"/>
                </a:cubicBezTo>
                <a:cubicBezTo>
                  <a:pt x="6945645" y="2403255"/>
                  <a:pt x="6948546" y="2394004"/>
                  <a:pt x="6953604" y="2385778"/>
                </a:cubicBezTo>
                <a:lnTo>
                  <a:pt x="6946342" y="2377776"/>
                </a:lnTo>
                <a:cubicBezTo>
                  <a:pt x="6943853" y="2375509"/>
                  <a:pt x="6942568" y="2372676"/>
                  <a:pt x="6942488" y="2369276"/>
                </a:cubicBezTo>
                <a:cubicBezTo>
                  <a:pt x="6942408" y="2365876"/>
                  <a:pt x="6943213" y="2362409"/>
                  <a:pt x="6944905" y="2358875"/>
                </a:cubicBezTo>
                <a:cubicBezTo>
                  <a:pt x="6944006" y="2349121"/>
                  <a:pt x="6946916" y="2345731"/>
                  <a:pt x="6953637" y="2348705"/>
                </a:cubicBezTo>
                <a:cubicBezTo>
                  <a:pt x="6959573" y="2349937"/>
                  <a:pt x="6963963" y="2351939"/>
                  <a:pt x="6966807" y="2354713"/>
                </a:cubicBezTo>
                <a:cubicBezTo>
                  <a:pt x="6969651" y="2357488"/>
                  <a:pt x="6970223" y="2362395"/>
                  <a:pt x="6968521" y="2369436"/>
                </a:cubicBezTo>
                <a:cubicBezTo>
                  <a:pt x="6966971" y="2374840"/>
                  <a:pt x="6966055" y="2383109"/>
                  <a:pt x="6965773" y="2394239"/>
                </a:cubicBezTo>
                <a:cubicBezTo>
                  <a:pt x="6965490" y="2405370"/>
                  <a:pt x="6968573" y="2413096"/>
                  <a:pt x="6975020" y="2417418"/>
                </a:cubicBezTo>
                <a:cubicBezTo>
                  <a:pt x="6977286" y="2423523"/>
                  <a:pt x="6979913" y="2433580"/>
                  <a:pt x="6982899" y="2447591"/>
                </a:cubicBezTo>
                <a:cubicBezTo>
                  <a:pt x="6985885" y="2461602"/>
                  <a:pt x="6986511" y="2473476"/>
                  <a:pt x="6984775" y="2483212"/>
                </a:cubicBezTo>
                <a:cubicBezTo>
                  <a:pt x="6988946" y="2484421"/>
                  <a:pt x="6991140" y="2486194"/>
                  <a:pt x="6991356" y="2488535"/>
                </a:cubicBezTo>
                <a:cubicBezTo>
                  <a:pt x="6991575" y="2490874"/>
                  <a:pt x="6990952" y="2493100"/>
                  <a:pt x="6989489" y="2495211"/>
                </a:cubicBezTo>
                <a:cubicBezTo>
                  <a:pt x="6988545" y="2500253"/>
                  <a:pt x="6991782" y="2504800"/>
                  <a:pt x="6999199" y="2508850"/>
                </a:cubicBezTo>
                <a:cubicBezTo>
                  <a:pt x="7006616" y="2512900"/>
                  <a:pt x="7011854" y="2515631"/>
                  <a:pt x="7014912" y="2517041"/>
                </a:cubicBezTo>
                <a:cubicBezTo>
                  <a:pt x="7014351" y="2525302"/>
                  <a:pt x="7015351" y="2541583"/>
                  <a:pt x="7017912" y="2565884"/>
                </a:cubicBezTo>
                <a:cubicBezTo>
                  <a:pt x="7020472" y="2590185"/>
                  <a:pt x="7024655" y="2604560"/>
                  <a:pt x="7030458" y="2609011"/>
                </a:cubicBezTo>
                <a:lnTo>
                  <a:pt x="7023533" y="2630448"/>
                </a:lnTo>
                <a:cubicBezTo>
                  <a:pt x="7023990" y="2637483"/>
                  <a:pt x="7024422" y="2644223"/>
                  <a:pt x="7024833" y="2650667"/>
                </a:cubicBezTo>
                <a:cubicBezTo>
                  <a:pt x="7025244" y="2657111"/>
                  <a:pt x="7026132" y="2663579"/>
                  <a:pt x="7027495" y="2670070"/>
                </a:cubicBezTo>
                <a:lnTo>
                  <a:pt x="7032581" y="2674435"/>
                </a:lnTo>
                <a:cubicBezTo>
                  <a:pt x="7037605" y="2669677"/>
                  <a:pt x="7038839" y="2661939"/>
                  <a:pt x="7036281" y="2651223"/>
                </a:cubicBezTo>
                <a:cubicBezTo>
                  <a:pt x="7033724" y="2640506"/>
                  <a:pt x="7035412" y="2632495"/>
                  <a:pt x="7041346" y="2627194"/>
                </a:cubicBezTo>
                <a:cubicBezTo>
                  <a:pt x="7044498" y="2624894"/>
                  <a:pt x="7048014" y="2621142"/>
                  <a:pt x="7051896" y="2615935"/>
                </a:cubicBezTo>
                <a:lnTo>
                  <a:pt x="7035902" y="2618102"/>
                </a:lnTo>
                <a:lnTo>
                  <a:pt x="7039179" y="2611200"/>
                </a:lnTo>
                <a:cubicBezTo>
                  <a:pt x="7040871" y="2607921"/>
                  <a:pt x="7043039" y="2606212"/>
                  <a:pt x="7045681" y="2606071"/>
                </a:cubicBezTo>
                <a:cubicBezTo>
                  <a:pt x="7048323" y="2605930"/>
                  <a:pt x="7051125" y="2606310"/>
                  <a:pt x="7054085" y="2607214"/>
                </a:cubicBezTo>
                <a:cubicBezTo>
                  <a:pt x="7054390" y="2603429"/>
                  <a:pt x="7054606" y="2600006"/>
                  <a:pt x="7054730" y="2596947"/>
                </a:cubicBezTo>
                <a:cubicBezTo>
                  <a:pt x="7054854" y="2593888"/>
                  <a:pt x="7054160" y="2591010"/>
                  <a:pt x="7052648" y="2588313"/>
                </a:cubicBezTo>
                <a:cubicBezTo>
                  <a:pt x="7053173" y="2585323"/>
                  <a:pt x="7052586" y="2581763"/>
                  <a:pt x="7050885" y="2577636"/>
                </a:cubicBezTo>
                <a:cubicBezTo>
                  <a:pt x="7049185" y="2573506"/>
                  <a:pt x="7047599" y="2569310"/>
                  <a:pt x="7046127" y="2565045"/>
                </a:cubicBezTo>
                <a:cubicBezTo>
                  <a:pt x="7040188" y="2568190"/>
                  <a:pt x="7033523" y="2568063"/>
                  <a:pt x="7026136" y="2564665"/>
                </a:cubicBezTo>
                <a:cubicBezTo>
                  <a:pt x="7029717" y="2557581"/>
                  <a:pt x="7029481" y="2550311"/>
                  <a:pt x="7025429" y="2542857"/>
                </a:cubicBezTo>
                <a:lnTo>
                  <a:pt x="7045790" y="2535605"/>
                </a:lnTo>
                <a:cubicBezTo>
                  <a:pt x="7044884" y="2539853"/>
                  <a:pt x="7044776" y="2543623"/>
                  <a:pt x="7045461" y="2546918"/>
                </a:cubicBezTo>
                <a:cubicBezTo>
                  <a:pt x="7046147" y="2550213"/>
                  <a:pt x="7046492" y="2553711"/>
                  <a:pt x="7046496" y="2557414"/>
                </a:cubicBezTo>
                <a:lnTo>
                  <a:pt x="7057037" y="2558513"/>
                </a:lnTo>
                <a:cubicBezTo>
                  <a:pt x="7060672" y="2556336"/>
                  <a:pt x="7063579" y="2557066"/>
                  <a:pt x="7065756" y="2560702"/>
                </a:cubicBezTo>
                <a:cubicBezTo>
                  <a:pt x="7067806" y="2564466"/>
                  <a:pt x="7068877" y="2568663"/>
                  <a:pt x="7068971" y="2573290"/>
                </a:cubicBezTo>
                <a:cubicBezTo>
                  <a:pt x="7069066" y="2577916"/>
                  <a:pt x="7068956" y="2582202"/>
                  <a:pt x="7068642" y="2586147"/>
                </a:cubicBezTo>
                <a:cubicBezTo>
                  <a:pt x="7071937" y="2585203"/>
                  <a:pt x="7075072" y="2583737"/>
                  <a:pt x="7078051" y="2581748"/>
                </a:cubicBezTo>
                <a:cubicBezTo>
                  <a:pt x="7081028" y="2579760"/>
                  <a:pt x="7083709" y="2578565"/>
                  <a:pt x="7086095" y="2578166"/>
                </a:cubicBezTo>
                <a:cubicBezTo>
                  <a:pt x="7089235" y="2580403"/>
                  <a:pt x="7090306" y="2585113"/>
                  <a:pt x="7089308" y="2592299"/>
                </a:cubicBezTo>
                <a:cubicBezTo>
                  <a:pt x="7088309" y="2599484"/>
                  <a:pt x="7087107" y="2605556"/>
                  <a:pt x="7085703" y="2610513"/>
                </a:cubicBezTo>
                <a:cubicBezTo>
                  <a:pt x="7087895" y="2614347"/>
                  <a:pt x="7089133" y="2618135"/>
                  <a:pt x="7089418" y="2621875"/>
                </a:cubicBezTo>
                <a:cubicBezTo>
                  <a:pt x="7089702" y="2625616"/>
                  <a:pt x="7088943" y="2628129"/>
                  <a:pt x="7087140" y="2629414"/>
                </a:cubicBezTo>
                <a:lnTo>
                  <a:pt x="7085670" y="2647586"/>
                </a:lnTo>
                <a:lnTo>
                  <a:pt x="7095468" y="2663951"/>
                </a:lnTo>
                <a:lnTo>
                  <a:pt x="7097658" y="2655230"/>
                </a:lnTo>
                <a:lnTo>
                  <a:pt x="7096220" y="2636329"/>
                </a:lnTo>
                <a:cubicBezTo>
                  <a:pt x="7096117" y="2633921"/>
                  <a:pt x="7096512" y="2631831"/>
                  <a:pt x="7097406" y="2630061"/>
                </a:cubicBezTo>
                <a:cubicBezTo>
                  <a:pt x="7098302" y="2628289"/>
                  <a:pt x="7099242" y="2627109"/>
                  <a:pt x="7100227" y="2626519"/>
                </a:cubicBezTo>
                <a:cubicBezTo>
                  <a:pt x="7100688" y="2627632"/>
                  <a:pt x="7101034" y="2629586"/>
                  <a:pt x="7101267" y="2632381"/>
                </a:cubicBezTo>
                <a:cubicBezTo>
                  <a:pt x="7101498" y="2635176"/>
                  <a:pt x="7102117" y="2637583"/>
                  <a:pt x="7103122" y="2639606"/>
                </a:cubicBezTo>
                <a:cubicBezTo>
                  <a:pt x="7108193" y="2643260"/>
                  <a:pt x="7109398" y="2650773"/>
                  <a:pt x="7106737" y="2662144"/>
                </a:cubicBezTo>
                <a:cubicBezTo>
                  <a:pt x="7104076" y="2673515"/>
                  <a:pt x="7105281" y="2681027"/>
                  <a:pt x="7110352" y="2684682"/>
                </a:cubicBezTo>
                <a:lnTo>
                  <a:pt x="7110700" y="2701764"/>
                </a:lnTo>
                <a:cubicBezTo>
                  <a:pt x="7112755" y="2705885"/>
                  <a:pt x="7114446" y="2711460"/>
                  <a:pt x="7115773" y="2718488"/>
                </a:cubicBezTo>
                <a:cubicBezTo>
                  <a:pt x="7116915" y="2711629"/>
                  <a:pt x="7117558" y="2704451"/>
                  <a:pt x="7117701" y="2696955"/>
                </a:cubicBezTo>
                <a:cubicBezTo>
                  <a:pt x="7117843" y="2689459"/>
                  <a:pt x="7116123" y="2682461"/>
                  <a:pt x="7112540" y="2675960"/>
                </a:cubicBezTo>
                <a:lnTo>
                  <a:pt x="7130351" y="2672706"/>
                </a:lnTo>
                <a:lnTo>
                  <a:pt x="7138692" y="2694884"/>
                </a:lnTo>
                <a:lnTo>
                  <a:pt x="7146694" y="2687622"/>
                </a:lnTo>
                <a:lnTo>
                  <a:pt x="7162319" y="2693088"/>
                </a:lnTo>
                <a:lnTo>
                  <a:pt x="7169558" y="2725806"/>
                </a:lnTo>
                <a:cubicBezTo>
                  <a:pt x="7166573" y="2736805"/>
                  <a:pt x="7165336" y="2748147"/>
                  <a:pt x="7165849" y="2759830"/>
                </a:cubicBezTo>
                <a:cubicBezTo>
                  <a:pt x="7166360" y="2771514"/>
                  <a:pt x="7165761" y="2781858"/>
                  <a:pt x="7164050" y="2790859"/>
                </a:cubicBezTo>
                <a:lnTo>
                  <a:pt x="7160412" y="2793037"/>
                </a:lnTo>
                <a:lnTo>
                  <a:pt x="7163678" y="2798492"/>
                </a:lnTo>
                <a:lnTo>
                  <a:pt x="7163656" y="2823207"/>
                </a:lnTo>
                <a:cubicBezTo>
                  <a:pt x="7167526" y="2831388"/>
                  <a:pt x="7168578" y="2840022"/>
                  <a:pt x="7166813" y="2849107"/>
                </a:cubicBezTo>
                <a:cubicBezTo>
                  <a:pt x="7165048" y="2858191"/>
                  <a:pt x="7166645" y="2867733"/>
                  <a:pt x="7171604" y="2877733"/>
                </a:cubicBezTo>
                <a:cubicBezTo>
                  <a:pt x="7171697" y="2882874"/>
                  <a:pt x="7172220" y="2891310"/>
                  <a:pt x="7173171" y="2903040"/>
                </a:cubicBezTo>
                <a:cubicBezTo>
                  <a:pt x="7174123" y="2914771"/>
                  <a:pt x="7173828" y="2921843"/>
                  <a:pt x="7172289" y="2924257"/>
                </a:cubicBezTo>
                <a:cubicBezTo>
                  <a:pt x="7176040" y="2929833"/>
                  <a:pt x="7179425" y="2936863"/>
                  <a:pt x="7182447" y="2945346"/>
                </a:cubicBezTo>
                <a:lnTo>
                  <a:pt x="7184265" y="2944258"/>
                </a:lnTo>
                <a:cubicBezTo>
                  <a:pt x="7187475" y="2944806"/>
                  <a:pt x="7187958" y="2946987"/>
                  <a:pt x="7185713" y="2950801"/>
                </a:cubicBezTo>
                <a:lnTo>
                  <a:pt x="7182077" y="2952978"/>
                </a:lnTo>
                <a:cubicBezTo>
                  <a:pt x="7183040" y="2959401"/>
                  <a:pt x="7181461" y="2963640"/>
                  <a:pt x="7177340" y="2965696"/>
                </a:cubicBezTo>
                <a:cubicBezTo>
                  <a:pt x="7180803" y="2972165"/>
                  <a:pt x="7183220" y="2978952"/>
                  <a:pt x="7184591" y="2986056"/>
                </a:cubicBezTo>
                <a:cubicBezTo>
                  <a:pt x="7185963" y="2993159"/>
                  <a:pt x="7188380" y="2999946"/>
                  <a:pt x="7191842" y="3006416"/>
                </a:cubicBezTo>
                <a:lnTo>
                  <a:pt x="7211462" y="3014430"/>
                </a:lnTo>
                <a:cubicBezTo>
                  <a:pt x="7213400" y="3012856"/>
                  <a:pt x="7214978" y="3012736"/>
                  <a:pt x="7216187" y="3014071"/>
                </a:cubicBezTo>
                <a:cubicBezTo>
                  <a:pt x="7217268" y="3016048"/>
                  <a:pt x="7217736" y="3018547"/>
                  <a:pt x="7217589" y="3021568"/>
                </a:cubicBezTo>
                <a:cubicBezTo>
                  <a:pt x="7217442" y="3024589"/>
                  <a:pt x="7216729" y="3027178"/>
                  <a:pt x="7215447" y="3029335"/>
                </a:cubicBezTo>
                <a:cubicBezTo>
                  <a:pt x="7217223" y="3032131"/>
                  <a:pt x="7218115" y="3034993"/>
                  <a:pt x="7218120" y="3037924"/>
                </a:cubicBezTo>
                <a:cubicBezTo>
                  <a:pt x="7218125" y="3040855"/>
                  <a:pt x="7216381" y="3043442"/>
                  <a:pt x="7212888" y="3045689"/>
                </a:cubicBezTo>
                <a:lnTo>
                  <a:pt x="7207433" y="3048955"/>
                </a:lnTo>
                <a:lnTo>
                  <a:pt x="7217591" y="3070044"/>
                </a:lnTo>
                <a:lnTo>
                  <a:pt x="7220095" y="3115479"/>
                </a:lnTo>
                <a:lnTo>
                  <a:pt x="7216089" y="3125289"/>
                </a:lnTo>
                <a:cubicBezTo>
                  <a:pt x="7219255" y="3131009"/>
                  <a:pt x="7221445" y="3137931"/>
                  <a:pt x="7222657" y="3146058"/>
                </a:cubicBezTo>
                <a:cubicBezTo>
                  <a:pt x="7223870" y="3154183"/>
                  <a:pt x="7224695" y="3161923"/>
                  <a:pt x="7225136" y="3169274"/>
                </a:cubicBezTo>
                <a:lnTo>
                  <a:pt x="7238201" y="3191094"/>
                </a:lnTo>
                <a:lnTo>
                  <a:pt x="7231275" y="3212532"/>
                </a:lnTo>
                <a:lnTo>
                  <a:pt x="7234890" y="3235070"/>
                </a:lnTo>
                <a:lnTo>
                  <a:pt x="7229424" y="3250694"/>
                </a:lnTo>
                <a:cubicBezTo>
                  <a:pt x="7232455" y="3256959"/>
                  <a:pt x="7233282" y="3263153"/>
                  <a:pt x="7231905" y="3269277"/>
                </a:cubicBezTo>
                <a:cubicBezTo>
                  <a:pt x="7230531" y="3275402"/>
                  <a:pt x="7231629" y="3282052"/>
                  <a:pt x="7235205" y="3289226"/>
                </a:cubicBezTo>
                <a:lnTo>
                  <a:pt x="7237349" y="3329935"/>
                </a:lnTo>
                <a:cubicBezTo>
                  <a:pt x="7232621" y="3334414"/>
                  <a:pt x="7232341" y="3341168"/>
                  <a:pt x="7236512" y="3350197"/>
                </a:cubicBezTo>
                <a:cubicBezTo>
                  <a:pt x="7240685" y="3359227"/>
                  <a:pt x="7239497" y="3366526"/>
                  <a:pt x="7232949" y="3372092"/>
                </a:cubicBezTo>
                <a:lnTo>
                  <a:pt x="7204283" y="3320091"/>
                </a:lnTo>
                <a:lnTo>
                  <a:pt x="7191196" y="3322988"/>
                </a:lnTo>
                <a:lnTo>
                  <a:pt x="7191544" y="3340071"/>
                </a:lnTo>
                <a:cubicBezTo>
                  <a:pt x="7193748" y="3348735"/>
                  <a:pt x="7197039" y="3360763"/>
                  <a:pt x="7201417" y="3376153"/>
                </a:cubicBezTo>
                <a:cubicBezTo>
                  <a:pt x="7205794" y="3391544"/>
                  <a:pt x="7209993" y="3403027"/>
                  <a:pt x="7214015" y="3410602"/>
                </a:cubicBezTo>
                <a:cubicBezTo>
                  <a:pt x="7218969" y="3418186"/>
                  <a:pt x="7220584" y="3423291"/>
                  <a:pt x="7218863" y="3425917"/>
                </a:cubicBezTo>
                <a:cubicBezTo>
                  <a:pt x="7217142" y="3428543"/>
                  <a:pt x="7211762" y="3432279"/>
                  <a:pt x="7202725" y="3437124"/>
                </a:cubicBezTo>
                <a:lnTo>
                  <a:pt x="7204173" y="3443668"/>
                </a:lnTo>
                <a:cubicBezTo>
                  <a:pt x="7207806" y="3444580"/>
                  <a:pt x="7211531" y="3446673"/>
                  <a:pt x="7215344" y="3449948"/>
                </a:cubicBezTo>
                <a:cubicBezTo>
                  <a:pt x="7219157" y="3453222"/>
                  <a:pt x="7218700" y="3456584"/>
                  <a:pt x="7213971" y="3460033"/>
                </a:cubicBezTo>
                <a:cubicBezTo>
                  <a:pt x="7212744" y="3460819"/>
                  <a:pt x="7210925" y="3462423"/>
                  <a:pt x="7208515" y="3464844"/>
                </a:cubicBezTo>
                <a:cubicBezTo>
                  <a:pt x="7206105" y="3467264"/>
                  <a:pt x="7205014" y="3469049"/>
                  <a:pt x="7205239" y="3470202"/>
                </a:cubicBezTo>
                <a:lnTo>
                  <a:pt x="7206328" y="3472020"/>
                </a:lnTo>
                <a:lnTo>
                  <a:pt x="7240494" y="3471323"/>
                </a:lnTo>
                <a:cubicBezTo>
                  <a:pt x="7242190" y="3463927"/>
                  <a:pt x="7242090" y="3456370"/>
                  <a:pt x="7240196" y="3448652"/>
                </a:cubicBezTo>
                <a:cubicBezTo>
                  <a:pt x="7238303" y="3440935"/>
                  <a:pt x="7235386" y="3433830"/>
                  <a:pt x="7231447" y="3427337"/>
                </a:cubicBezTo>
                <a:cubicBezTo>
                  <a:pt x="7233514" y="3419100"/>
                  <a:pt x="7232308" y="3411588"/>
                  <a:pt x="7227832" y="3404799"/>
                </a:cubicBezTo>
                <a:lnTo>
                  <a:pt x="7225307" y="3384080"/>
                </a:lnTo>
                <a:cubicBezTo>
                  <a:pt x="7224610" y="3383004"/>
                  <a:pt x="7223826" y="3381519"/>
                  <a:pt x="7222948" y="3379625"/>
                </a:cubicBezTo>
                <a:cubicBezTo>
                  <a:pt x="7222071" y="3377731"/>
                  <a:pt x="7222012" y="3376429"/>
                  <a:pt x="7222770" y="3375717"/>
                </a:cubicBezTo>
                <a:cubicBezTo>
                  <a:pt x="7226868" y="3374139"/>
                  <a:pt x="7231849" y="3375582"/>
                  <a:pt x="7237713" y="3380047"/>
                </a:cubicBezTo>
                <a:cubicBezTo>
                  <a:pt x="7243578" y="3384512"/>
                  <a:pt x="7247558" y="3388408"/>
                  <a:pt x="7249651" y="3391734"/>
                </a:cubicBezTo>
                <a:cubicBezTo>
                  <a:pt x="7250339" y="3392712"/>
                  <a:pt x="7250869" y="3393938"/>
                  <a:pt x="7251238" y="3395416"/>
                </a:cubicBezTo>
                <a:cubicBezTo>
                  <a:pt x="7251607" y="3396893"/>
                  <a:pt x="7250955" y="3398210"/>
                  <a:pt x="7249282" y="3399367"/>
                </a:cubicBezTo>
                <a:cubicBezTo>
                  <a:pt x="7252144" y="3408357"/>
                  <a:pt x="7254571" y="3419460"/>
                  <a:pt x="7256567" y="3432675"/>
                </a:cubicBezTo>
                <a:cubicBezTo>
                  <a:pt x="7258560" y="3445890"/>
                  <a:pt x="7258172" y="3457444"/>
                  <a:pt x="7255399" y="3467339"/>
                </a:cubicBezTo>
                <a:cubicBezTo>
                  <a:pt x="7257214" y="3470884"/>
                  <a:pt x="7257937" y="3474156"/>
                  <a:pt x="7257572" y="3477154"/>
                </a:cubicBezTo>
                <a:cubicBezTo>
                  <a:pt x="7257205" y="3480152"/>
                  <a:pt x="7257930" y="3483424"/>
                  <a:pt x="7259743" y="3486969"/>
                </a:cubicBezTo>
                <a:cubicBezTo>
                  <a:pt x="7260894" y="3495080"/>
                  <a:pt x="7261660" y="3503576"/>
                  <a:pt x="7262037" y="3512459"/>
                </a:cubicBezTo>
                <a:cubicBezTo>
                  <a:pt x="7262416" y="3521341"/>
                  <a:pt x="7262000" y="3529926"/>
                  <a:pt x="7260787" y="3538218"/>
                </a:cubicBezTo>
                <a:cubicBezTo>
                  <a:pt x="7261967" y="3540188"/>
                  <a:pt x="7262692" y="3542430"/>
                  <a:pt x="7262963" y="3544944"/>
                </a:cubicBezTo>
                <a:cubicBezTo>
                  <a:pt x="7263233" y="3547458"/>
                  <a:pt x="7262503" y="3549335"/>
                  <a:pt x="7260776" y="3550576"/>
                </a:cubicBezTo>
                <a:cubicBezTo>
                  <a:pt x="7257005" y="3552011"/>
                  <a:pt x="7253463" y="3550221"/>
                  <a:pt x="7250150" y="3545205"/>
                </a:cubicBezTo>
                <a:cubicBezTo>
                  <a:pt x="7246838" y="3540190"/>
                  <a:pt x="7244570" y="3536402"/>
                  <a:pt x="7243346" y="3533840"/>
                </a:cubicBezTo>
                <a:lnTo>
                  <a:pt x="7232066" y="3548006"/>
                </a:lnTo>
                <a:lnTo>
                  <a:pt x="7241135" y="3567276"/>
                </a:lnTo>
                <a:lnTo>
                  <a:pt x="7244368" y="3609805"/>
                </a:lnTo>
                <a:lnTo>
                  <a:pt x="7242549" y="3610894"/>
                </a:lnTo>
                <a:lnTo>
                  <a:pt x="7247601" y="3652332"/>
                </a:lnTo>
                <a:cubicBezTo>
                  <a:pt x="7246797" y="3654770"/>
                  <a:pt x="7247854" y="3658254"/>
                  <a:pt x="7250772" y="3662785"/>
                </a:cubicBezTo>
                <a:cubicBezTo>
                  <a:pt x="7253691" y="3667316"/>
                  <a:pt x="7255657" y="3670255"/>
                  <a:pt x="7256671" y="3671604"/>
                </a:cubicBezTo>
                <a:cubicBezTo>
                  <a:pt x="7257514" y="3668114"/>
                  <a:pt x="7259742" y="3667192"/>
                  <a:pt x="7263351" y="3668839"/>
                </a:cubicBezTo>
                <a:cubicBezTo>
                  <a:pt x="7266962" y="3670485"/>
                  <a:pt x="7268005" y="3672742"/>
                  <a:pt x="7266480" y="3675611"/>
                </a:cubicBezTo>
                <a:cubicBezTo>
                  <a:pt x="7265412" y="3676147"/>
                  <a:pt x="7264367" y="3676979"/>
                  <a:pt x="7263343" y="3678107"/>
                </a:cubicBezTo>
                <a:cubicBezTo>
                  <a:pt x="7262321" y="3679233"/>
                  <a:pt x="7262274" y="3680703"/>
                  <a:pt x="7263204" y="3682513"/>
                </a:cubicBezTo>
                <a:cubicBezTo>
                  <a:pt x="7264488" y="3684317"/>
                  <a:pt x="7266819" y="3685803"/>
                  <a:pt x="7270195" y="3686972"/>
                </a:cubicBezTo>
                <a:cubicBezTo>
                  <a:pt x="7273572" y="3688140"/>
                  <a:pt x="7276811" y="3689083"/>
                  <a:pt x="7279916" y="3689798"/>
                </a:cubicBezTo>
                <a:cubicBezTo>
                  <a:pt x="7281737" y="3693699"/>
                  <a:pt x="7283260" y="3700712"/>
                  <a:pt x="7284485" y="3710837"/>
                </a:cubicBezTo>
                <a:cubicBezTo>
                  <a:pt x="7285711" y="3720962"/>
                  <a:pt x="7285508" y="3727156"/>
                  <a:pt x="7283878" y="3729418"/>
                </a:cubicBezTo>
                <a:cubicBezTo>
                  <a:pt x="7287841" y="3735434"/>
                  <a:pt x="7289716" y="3739767"/>
                  <a:pt x="7289500" y="3742417"/>
                </a:cubicBezTo>
                <a:cubicBezTo>
                  <a:pt x="7289286" y="3745067"/>
                  <a:pt x="7286073" y="3748123"/>
                  <a:pt x="7279860" y="3751586"/>
                </a:cubicBezTo>
                <a:lnTo>
                  <a:pt x="7291836" y="3771587"/>
                </a:lnTo>
                <a:cubicBezTo>
                  <a:pt x="7285582" y="3771626"/>
                  <a:pt x="7279282" y="3771076"/>
                  <a:pt x="7272939" y="3769935"/>
                </a:cubicBezTo>
                <a:cubicBezTo>
                  <a:pt x="7266593" y="3768793"/>
                  <a:pt x="7260659" y="3766788"/>
                  <a:pt x="7255135" y="3763922"/>
                </a:cubicBezTo>
                <a:cubicBezTo>
                  <a:pt x="7257615" y="3767376"/>
                  <a:pt x="7259186" y="3771376"/>
                  <a:pt x="7259848" y="3775920"/>
                </a:cubicBezTo>
                <a:lnTo>
                  <a:pt x="7281646" y="3787570"/>
                </a:lnTo>
                <a:cubicBezTo>
                  <a:pt x="7283796" y="3795802"/>
                  <a:pt x="7287189" y="3811783"/>
                  <a:pt x="7291825" y="3835510"/>
                </a:cubicBezTo>
                <a:cubicBezTo>
                  <a:pt x="7296461" y="3859237"/>
                  <a:pt x="7294856" y="3875121"/>
                  <a:pt x="7287012" y="3883164"/>
                </a:cubicBezTo>
                <a:cubicBezTo>
                  <a:pt x="7288933" y="3886800"/>
                  <a:pt x="7290623" y="3892890"/>
                  <a:pt x="7292085" y="3901433"/>
                </a:cubicBezTo>
                <a:cubicBezTo>
                  <a:pt x="7293546" y="3909975"/>
                  <a:pt x="7293056" y="3915518"/>
                  <a:pt x="7290615" y="3918060"/>
                </a:cubicBezTo>
                <a:cubicBezTo>
                  <a:pt x="7289608" y="3918354"/>
                  <a:pt x="7288534" y="3917762"/>
                  <a:pt x="7287391" y="3916285"/>
                </a:cubicBezTo>
                <a:cubicBezTo>
                  <a:pt x="7286249" y="3914807"/>
                  <a:pt x="7285629" y="3913943"/>
                  <a:pt x="7285531" y="3913693"/>
                </a:cubicBezTo>
                <a:lnTo>
                  <a:pt x="7277170" y="3916230"/>
                </a:lnTo>
                <a:lnTo>
                  <a:pt x="7276070" y="3926770"/>
                </a:lnTo>
                <a:lnTo>
                  <a:pt x="7296418" y="3931876"/>
                </a:lnTo>
                <a:cubicBezTo>
                  <a:pt x="7302187" y="3941854"/>
                  <a:pt x="7305524" y="3951897"/>
                  <a:pt x="7306432" y="3962007"/>
                </a:cubicBezTo>
                <a:cubicBezTo>
                  <a:pt x="7307340" y="3972116"/>
                  <a:pt x="7307133" y="3982430"/>
                  <a:pt x="7305813" y="3992946"/>
                </a:cubicBezTo>
                <a:cubicBezTo>
                  <a:pt x="7308061" y="3995409"/>
                  <a:pt x="7312827" y="3999759"/>
                  <a:pt x="7320114" y="4005997"/>
                </a:cubicBezTo>
                <a:cubicBezTo>
                  <a:pt x="7327400" y="4012236"/>
                  <a:pt x="7330259" y="4016494"/>
                  <a:pt x="7328689" y="4018772"/>
                </a:cubicBezTo>
                <a:cubicBezTo>
                  <a:pt x="7325954" y="4020306"/>
                  <a:pt x="7323152" y="4020956"/>
                  <a:pt x="7320282" y="4020718"/>
                </a:cubicBezTo>
                <a:cubicBezTo>
                  <a:pt x="7317412" y="4020481"/>
                  <a:pt x="7314520" y="4019948"/>
                  <a:pt x="7311606" y="4019120"/>
                </a:cubicBezTo>
                <a:cubicBezTo>
                  <a:pt x="7315598" y="4025787"/>
                  <a:pt x="7318953" y="4033453"/>
                  <a:pt x="7321672" y="4042118"/>
                </a:cubicBezTo>
                <a:cubicBezTo>
                  <a:pt x="7324389" y="4050783"/>
                  <a:pt x="7325382" y="4058628"/>
                  <a:pt x="7324648" y="4065654"/>
                </a:cubicBezTo>
                <a:lnTo>
                  <a:pt x="7306848" y="4056552"/>
                </a:lnTo>
                <a:lnTo>
                  <a:pt x="7301415" y="4035103"/>
                </a:lnTo>
                <a:cubicBezTo>
                  <a:pt x="7299848" y="4034806"/>
                  <a:pt x="7298167" y="4034578"/>
                  <a:pt x="7296373" y="4034417"/>
                </a:cubicBezTo>
                <a:cubicBezTo>
                  <a:pt x="7294579" y="4034257"/>
                  <a:pt x="7293351" y="4033756"/>
                  <a:pt x="7292694" y="4032915"/>
                </a:cubicBezTo>
                <a:cubicBezTo>
                  <a:pt x="7292066" y="4030923"/>
                  <a:pt x="7293326" y="4028728"/>
                  <a:pt x="7296471" y="4026330"/>
                </a:cubicBezTo>
                <a:cubicBezTo>
                  <a:pt x="7299615" y="4023933"/>
                  <a:pt x="7301873" y="4022375"/>
                  <a:pt x="7303244" y="4021657"/>
                </a:cubicBezTo>
                <a:cubicBezTo>
                  <a:pt x="7300046" y="4016058"/>
                  <a:pt x="7297735" y="4009620"/>
                  <a:pt x="7296310" y="4002342"/>
                </a:cubicBezTo>
                <a:cubicBezTo>
                  <a:pt x="7294886" y="3995064"/>
                  <a:pt x="7293938" y="3987809"/>
                  <a:pt x="7293467" y="3980577"/>
                </a:cubicBezTo>
                <a:cubicBezTo>
                  <a:pt x="7292795" y="3979539"/>
                  <a:pt x="7291509" y="3978251"/>
                  <a:pt x="7289609" y="3976712"/>
                </a:cubicBezTo>
                <a:cubicBezTo>
                  <a:pt x="7287709" y="3975173"/>
                  <a:pt x="7285970" y="3974157"/>
                  <a:pt x="7284387" y="3973663"/>
                </a:cubicBezTo>
                <a:lnTo>
                  <a:pt x="7281458" y="3997649"/>
                </a:lnTo>
                <a:lnTo>
                  <a:pt x="7273455" y="4004911"/>
                </a:lnTo>
                <a:lnTo>
                  <a:pt x="7288697" y="4030366"/>
                </a:lnTo>
                <a:cubicBezTo>
                  <a:pt x="7285350" y="4039473"/>
                  <a:pt x="7284296" y="4050603"/>
                  <a:pt x="7285533" y="4063757"/>
                </a:cubicBezTo>
                <a:cubicBezTo>
                  <a:pt x="7286771" y="4076911"/>
                  <a:pt x="7288534" y="4087587"/>
                  <a:pt x="7290821" y="4095791"/>
                </a:cubicBezTo>
                <a:cubicBezTo>
                  <a:pt x="7292604" y="4099458"/>
                  <a:pt x="7293207" y="4103214"/>
                  <a:pt x="7292627" y="4107060"/>
                </a:cubicBezTo>
                <a:cubicBezTo>
                  <a:pt x="7292049" y="4110906"/>
                  <a:pt x="7292651" y="4114662"/>
                  <a:pt x="7294434" y="4118329"/>
                </a:cubicBezTo>
                <a:lnTo>
                  <a:pt x="7297690" y="4136141"/>
                </a:lnTo>
                <a:lnTo>
                  <a:pt x="7299508" y="4135052"/>
                </a:lnTo>
                <a:cubicBezTo>
                  <a:pt x="7301293" y="4138719"/>
                  <a:pt x="7301894" y="4142476"/>
                  <a:pt x="7301316" y="4146322"/>
                </a:cubicBezTo>
                <a:cubicBezTo>
                  <a:pt x="7300737" y="4150168"/>
                  <a:pt x="7301339" y="4153924"/>
                  <a:pt x="7303123" y="4157590"/>
                </a:cubicBezTo>
                <a:cubicBezTo>
                  <a:pt x="7304976" y="4160341"/>
                  <a:pt x="7306169" y="4163022"/>
                  <a:pt x="7306704" y="4165635"/>
                </a:cubicBezTo>
                <a:cubicBezTo>
                  <a:pt x="7307240" y="4168248"/>
                  <a:pt x="7305798" y="4170655"/>
                  <a:pt x="7302382" y="4172855"/>
                </a:cubicBezTo>
                <a:cubicBezTo>
                  <a:pt x="7305785" y="4178022"/>
                  <a:pt x="7307417" y="4181780"/>
                  <a:pt x="7307279" y="4184127"/>
                </a:cubicBezTo>
                <a:cubicBezTo>
                  <a:pt x="7307140" y="4186474"/>
                  <a:pt x="7304411" y="4189137"/>
                  <a:pt x="7299094" y="4192115"/>
                </a:cubicBezTo>
                <a:lnTo>
                  <a:pt x="7311071" y="4212116"/>
                </a:lnTo>
                <a:lnTo>
                  <a:pt x="7299802" y="4213924"/>
                </a:lnTo>
                <a:lnTo>
                  <a:pt x="7304134" y="4245912"/>
                </a:lnTo>
                <a:lnTo>
                  <a:pt x="7309948" y="4247371"/>
                </a:lnTo>
                <a:lnTo>
                  <a:pt x="7305941" y="4257181"/>
                </a:lnTo>
                <a:lnTo>
                  <a:pt x="7306660" y="4266631"/>
                </a:lnTo>
                <a:lnTo>
                  <a:pt x="7319736" y="4276093"/>
                </a:lnTo>
                <a:lnTo>
                  <a:pt x="7326628" y="4291728"/>
                </a:lnTo>
                <a:cubicBezTo>
                  <a:pt x="7322521" y="4295011"/>
                  <a:pt x="7321548" y="4298886"/>
                  <a:pt x="7323710" y="4303356"/>
                </a:cubicBezTo>
                <a:cubicBezTo>
                  <a:pt x="7325872" y="4307825"/>
                  <a:pt x="7323080" y="4312791"/>
                  <a:pt x="7315337" y="4318250"/>
                </a:cubicBezTo>
                <a:lnTo>
                  <a:pt x="7309893" y="4309159"/>
                </a:lnTo>
                <a:lnTo>
                  <a:pt x="7305527" y="4314244"/>
                </a:lnTo>
                <a:cubicBezTo>
                  <a:pt x="7305933" y="4317501"/>
                  <a:pt x="7306745" y="4322983"/>
                  <a:pt x="7307966" y="4330692"/>
                </a:cubicBezTo>
                <a:cubicBezTo>
                  <a:pt x="7309186" y="4338402"/>
                  <a:pt x="7309454" y="4342975"/>
                  <a:pt x="7308771" y="4344414"/>
                </a:cubicBezTo>
                <a:cubicBezTo>
                  <a:pt x="7307809" y="4344784"/>
                  <a:pt x="7306916" y="4344495"/>
                  <a:pt x="7306091" y="4343548"/>
                </a:cubicBezTo>
                <a:cubicBezTo>
                  <a:pt x="7305267" y="4342601"/>
                  <a:pt x="7304828" y="4342041"/>
                  <a:pt x="7304775" y="4341867"/>
                </a:cubicBezTo>
                <a:cubicBezTo>
                  <a:pt x="7299594" y="4344557"/>
                  <a:pt x="7296777" y="4343979"/>
                  <a:pt x="7296326" y="4340132"/>
                </a:cubicBezTo>
                <a:cubicBezTo>
                  <a:pt x="7295875" y="4336285"/>
                  <a:pt x="7296151" y="4332621"/>
                  <a:pt x="7297155" y="4329138"/>
                </a:cubicBezTo>
                <a:lnTo>
                  <a:pt x="7280083" y="4317128"/>
                </a:lnTo>
                <a:lnTo>
                  <a:pt x="7279735" y="4300046"/>
                </a:lnTo>
                <a:lnTo>
                  <a:pt x="7263740" y="4302212"/>
                </a:lnTo>
                <a:cubicBezTo>
                  <a:pt x="7266862" y="4308628"/>
                  <a:pt x="7268050" y="4315429"/>
                  <a:pt x="7267310" y="4322614"/>
                </a:cubicBezTo>
                <a:cubicBezTo>
                  <a:pt x="7266570" y="4329800"/>
                  <a:pt x="7268032" y="4337055"/>
                  <a:pt x="7271699" y="4344380"/>
                </a:cubicBezTo>
                <a:cubicBezTo>
                  <a:pt x="7270682" y="4354973"/>
                  <a:pt x="7270142" y="4365589"/>
                  <a:pt x="7270080" y="4376227"/>
                </a:cubicBezTo>
                <a:cubicBezTo>
                  <a:pt x="7270017" y="4386866"/>
                  <a:pt x="7269932" y="4397210"/>
                  <a:pt x="7269826" y="4407257"/>
                </a:cubicBezTo>
                <a:cubicBezTo>
                  <a:pt x="7271547" y="4412196"/>
                  <a:pt x="7273176" y="4419043"/>
                  <a:pt x="7274713" y="4427798"/>
                </a:cubicBezTo>
                <a:cubicBezTo>
                  <a:pt x="7276250" y="4436552"/>
                  <a:pt x="7274972" y="4442670"/>
                  <a:pt x="7270880" y="4446148"/>
                </a:cubicBezTo>
                <a:cubicBezTo>
                  <a:pt x="7271947" y="4447414"/>
                  <a:pt x="7274444" y="4449521"/>
                  <a:pt x="7278371" y="4452470"/>
                </a:cubicBezTo>
                <a:cubicBezTo>
                  <a:pt x="7282298" y="4455419"/>
                  <a:pt x="7284523" y="4457072"/>
                  <a:pt x="7285045" y="4457428"/>
                </a:cubicBezTo>
                <a:cubicBezTo>
                  <a:pt x="7285780" y="4456679"/>
                  <a:pt x="7285767" y="4455452"/>
                  <a:pt x="7285003" y="4453748"/>
                </a:cubicBezTo>
                <a:cubicBezTo>
                  <a:pt x="7284241" y="4452044"/>
                  <a:pt x="7283771" y="4451089"/>
                  <a:pt x="7283597" y="4450885"/>
                </a:cubicBezTo>
                <a:cubicBezTo>
                  <a:pt x="7282330" y="4437079"/>
                  <a:pt x="7282176" y="4423071"/>
                  <a:pt x="7283135" y="4408859"/>
                </a:cubicBezTo>
                <a:cubicBezTo>
                  <a:pt x="7284094" y="4394647"/>
                  <a:pt x="7281849" y="4381273"/>
                  <a:pt x="7276401" y="4368738"/>
                </a:cubicBezTo>
                <a:lnTo>
                  <a:pt x="7285494" y="4363293"/>
                </a:lnTo>
                <a:cubicBezTo>
                  <a:pt x="7289546" y="4360608"/>
                  <a:pt x="7294622" y="4358084"/>
                  <a:pt x="7300719" y="4355719"/>
                </a:cubicBezTo>
                <a:cubicBezTo>
                  <a:pt x="7306818" y="4353354"/>
                  <a:pt x="7311436" y="4354190"/>
                  <a:pt x="7314574" y="4358230"/>
                </a:cubicBezTo>
                <a:cubicBezTo>
                  <a:pt x="7319329" y="4366602"/>
                  <a:pt x="7322243" y="4375767"/>
                  <a:pt x="7323319" y="4385725"/>
                </a:cubicBezTo>
                <a:cubicBezTo>
                  <a:pt x="7324392" y="4395684"/>
                  <a:pt x="7324490" y="4405299"/>
                  <a:pt x="7323611" y="4414574"/>
                </a:cubicBezTo>
                <a:cubicBezTo>
                  <a:pt x="7326469" y="4418832"/>
                  <a:pt x="7329735" y="4422228"/>
                  <a:pt x="7333415" y="4424760"/>
                </a:cubicBezTo>
                <a:cubicBezTo>
                  <a:pt x="7337092" y="4427294"/>
                  <a:pt x="7340360" y="4430688"/>
                  <a:pt x="7343220" y="4434946"/>
                </a:cubicBezTo>
                <a:lnTo>
                  <a:pt x="7328314" y="4438930"/>
                </a:lnTo>
                <a:cubicBezTo>
                  <a:pt x="7331746" y="4444491"/>
                  <a:pt x="7334769" y="4450915"/>
                  <a:pt x="7337382" y="4458202"/>
                </a:cubicBezTo>
                <a:cubicBezTo>
                  <a:pt x="7339996" y="4465488"/>
                  <a:pt x="7341201" y="4473001"/>
                  <a:pt x="7340997" y="4480741"/>
                </a:cubicBezTo>
                <a:lnTo>
                  <a:pt x="7324285" y="4473456"/>
                </a:lnTo>
                <a:lnTo>
                  <a:pt x="7319941" y="4453825"/>
                </a:lnTo>
                <a:cubicBezTo>
                  <a:pt x="7318373" y="4453528"/>
                  <a:pt x="7316693" y="4453299"/>
                  <a:pt x="7314898" y="4453139"/>
                </a:cubicBezTo>
                <a:cubicBezTo>
                  <a:pt x="7313104" y="4452978"/>
                  <a:pt x="7311877" y="4452478"/>
                  <a:pt x="7311219" y="4451636"/>
                </a:cubicBezTo>
                <a:cubicBezTo>
                  <a:pt x="7310517" y="4449689"/>
                  <a:pt x="7311473" y="4447676"/>
                  <a:pt x="7314087" y="4445597"/>
                </a:cubicBezTo>
                <a:cubicBezTo>
                  <a:pt x="7316701" y="4443516"/>
                  <a:pt x="7318656" y="4442140"/>
                  <a:pt x="7319952" y="4441467"/>
                </a:cubicBezTo>
                <a:lnTo>
                  <a:pt x="7312352" y="4404024"/>
                </a:lnTo>
                <a:lnTo>
                  <a:pt x="7306179" y="4397841"/>
                </a:lnTo>
                <a:lnTo>
                  <a:pt x="7293463" y="4393103"/>
                </a:lnTo>
                <a:lnTo>
                  <a:pt x="7289815" y="4407638"/>
                </a:lnTo>
                <a:lnTo>
                  <a:pt x="7307224" y="4449089"/>
                </a:lnTo>
                <a:cubicBezTo>
                  <a:pt x="7304657" y="4457521"/>
                  <a:pt x="7303769" y="4467728"/>
                  <a:pt x="7304561" y="4479707"/>
                </a:cubicBezTo>
                <a:cubicBezTo>
                  <a:pt x="7305353" y="4491687"/>
                  <a:pt x="7306829" y="4501714"/>
                  <a:pt x="7308988" y="4509788"/>
                </a:cubicBezTo>
                <a:cubicBezTo>
                  <a:pt x="7312525" y="4516212"/>
                  <a:pt x="7314791" y="4523090"/>
                  <a:pt x="7315783" y="4530420"/>
                </a:cubicBezTo>
                <a:cubicBezTo>
                  <a:pt x="7316776" y="4537751"/>
                  <a:pt x="7318132" y="4545173"/>
                  <a:pt x="7319852" y="4552686"/>
                </a:cubicBezTo>
                <a:cubicBezTo>
                  <a:pt x="7315600" y="4565524"/>
                  <a:pt x="7312802" y="4578727"/>
                  <a:pt x="7311457" y="4592295"/>
                </a:cubicBezTo>
                <a:lnTo>
                  <a:pt x="7320505" y="4636282"/>
                </a:lnTo>
                <a:cubicBezTo>
                  <a:pt x="7319360" y="4636864"/>
                  <a:pt x="7318012" y="4637877"/>
                  <a:pt x="7316458" y="4639322"/>
                </a:cubicBezTo>
                <a:cubicBezTo>
                  <a:pt x="7314904" y="4640767"/>
                  <a:pt x="7314555" y="4642418"/>
                  <a:pt x="7315409" y="4644273"/>
                </a:cubicBezTo>
                <a:cubicBezTo>
                  <a:pt x="7316188" y="4645145"/>
                  <a:pt x="7317899" y="4645767"/>
                  <a:pt x="7320541" y="4646141"/>
                </a:cubicBezTo>
                <a:cubicBezTo>
                  <a:pt x="7323183" y="4646514"/>
                  <a:pt x="7325349" y="4646864"/>
                  <a:pt x="7327037" y="4647191"/>
                </a:cubicBezTo>
                <a:lnTo>
                  <a:pt x="7313568" y="4670077"/>
                </a:lnTo>
                <a:lnTo>
                  <a:pt x="7300840" y="4677698"/>
                </a:lnTo>
                <a:cubicBezTo>
                  <a:pt x="7297181" y="4670730"/>
                  <a:pt x="7294341" y="4663579"/>
                  <a:pt x="7292319" y="4656247"/>
                </a:cubicBezTo>
                <a:cubicBezTo>
                  <a:pt x="7290296" y="4648915"/>
                  <a:pt x="7284911" y="4639582"/>
                  <a:pt x="7276170" y="4628246"/>
                </a:cubicBezTo>
                <a:cubicBezTo>
                  <a:pt x="7275482" y="4635863"/>
                  <a:pt x="7275020" y="4643344"/>
                  <a:pt x="7274787" y="4650688"/>
                </a:cubicBezTo>
                <a:cubicBezTo>
                  <a:pt x="7274553" y="4658033"/>
                  <a:pt x="7276455" y="4665334"/>
                  <a:pt x="7280492" y="4672592"/>
                </a:cubicBezTo>
                <a:cubicBezTo>
                  <a:pt x="7275876" y="4684824"/>
                  <a:pt x="7272716" y="4697421"/>
                  <a:pt x="7271008" y="4710383"/>
                </a:cubicBezTo>
                <a:cubicBezTo>
                  <a:pt x="7261439" y="4717349"/>
                  <a:pt x="7259752" y="4723298"/>
                  <a:pt x="7265949" y="4728234"/>
                </a:cubicBezTo>
                <a:cubicBezTo>
                  <a:pt x="7272146" y="4733169"/>
                  <a:pt x="7272733" y="4737758"/>
                  <a:pt x="7267709" y="4742001"/>
                </a:cubicBezTo>
                <a:lnTo>
                  <a:pt x="7260435" y="4746356"/>
                </a:lnTo>
                <a:cubicBezTo>
                  <a:pt x="7263194" y="4751652"/>
                  <a:pt x="7264297" y="4756241"/>
                  <a:pt x="7263740" y="4760125"/>
                </a:cubicBezTo>
                <a:cubicBezTo>
                  <a:pt x="7263183" y="4764009"/>
                  <a:pt x="7264013" y="4768144"/>
                  <a:pt x="7266227" y="4772531"/>
                </a:cubicBezTo>
                <a:lnTo>
                  <a:pt x="7260032" y="4791062"/>
                </a:lnTo>
                <a:lnTo>
                  <a:pt x="7244049" y="4780870"/>
                </a:lnTo>
                <a:cubicBezTo>
                  <a:pt x="7240412" y="4783048"/>
                  <a:pt x="7237505" y="4782318"/>
                  <a:pt x="7235327" y="4778682"/>
                </a:cubicBezTo>
                <a:cubicBezTo>
                  <a:pt x="7231571" y="4771205"/>
                  <a:pt x="7229474" y="4762889"/>
                  <a:pt x="7229035" y="4753735"/>
                </a:cubicBezTo>
                <a:cubicBezTo>
                  <a:pt x="7228597" y="4744578"/>
                  <a:pt x="7226226" y="4735809"/>
                  <a:pt x="7221926" y="4727421"/>
                </a:cubicBezTo>
                <a:cubicBezTo>
                  <a:pt x="7221872" y="4727248"/>
                  <a:pt x="7221434" y="4726687"/>
                  <a:pt x="7220610" y="4725740"/>
                </a:cubicBezTo>
                <a:cubicBezTo>
                  <a:pt x="7219786" y="4724792"/>
                  <a:pt x="7218892" y="4724504"/>
                  <a:pt x="7217930" y="4724874"/>
                </a:cubicBezTo>
                <a:cubicBezTo>
                  <a:pt x="7217194" y="4725881"/>
                  <a:pt x="7217116" y="4728501"/>
                  <a:pt x="7217696" y="4732734"/>
                </a:cubicBezTo>
                <a:cubicBezTo>
                  <a:pt x="7218275" y="4736967"/>
                  <a:pt x="7218469" y="4740041"/>
                  <a:pt x="7218279" y="4741957"/>
                </a:cubicBezTo>
                <a:cubicBezTo>
                  <a:pt x="7217245" y="4745046"/>
                  <a:pt x="7217122" y="4747590"/>
                  <a:pt x="7217908" y="4749590"/>
                </a:cubicBezTo>
                <a:cubicBezTo>
                  <a:pt x="7219836" y="4752294"/>
                  <a:pt x="7221333" y="4754796"/>
                  <a:pt x="7222399" y="4757090"/>
                </a:cubicBezTo>
                <a:cubicBezTo>
                  <a:pt x="7223465" y="4759385"/>
                  <a:pt x="7222327" y="4761610"/>
                  <a:pt x="7218985" y="4763765"/>
                </a:cubicBezTo>
                <a:lnTo>
                  <a:pt x="7213890" y="4771757"/>
                </a:lnTo>
                <a:lnTo>
                  <a:pt x="7196796" y="4784463"/>
                </a:lnTo>
                <a:lnTo>
                  <a:pt x="7200052" y="4802275"/>
                </a:lnTo>
                <a:cubicBezTo>
                  <a:pt x="7197899" y="4804953"/>
                  <a:pt x="7196199" y="4808132"/>
                  <a:pt x="7194955" y="4811811"/>
                </a:cubicBezTo>
                <a:cubicBezTo>
                  <a:pt x="7193709" y="4815490"/>
                  <a:pt x="7192737" y="4818851"/>
                  <a:pt x="7192037" y="4821895"/>
                </a:cubicBezTo>
                <a:cubicBezTo>
                  <a:pt x="7190045" y="4823037"/>
                  <a:pt x="7188393" y="4824746"/>
                  <a:pt x="7187082" y="4827024"/>
                </a:cubicBezTo>
                <a:cubicBezTo>
                  <a:pt x="7185769" y="4829302"/>
                  <a:pt x="7185842" y="4831831"/>
                  <a:pt x="7187301" y="4834612"/>
                </a:cubicBezTo>
                <a:lnTo>
                  <a:pt x="7193474" y="4840797"/>
                </a:lnTo>
                <a:lnTo>
                  <a:pt x="7177110" y="4850595"/>
                </a:lnTo>
                <a:cubicBezTo>
                  <a:pt x="7175721" y="4846641"/>
                  <a:pt x="7174332" y="4840371"/>
                  <a:pt x="7172947" y="4831782"/>
                </a:cubicBezTo>
                <a:cubicBezTo>
                  <a:pt x="7171561" y="4823194"/>
                  <a:pt x="7168717" y="4819648"/>
                  <a:pt x="7164416" y="4821143"/>
                </a:cubicBezTo>
                <a:cubicBezTo>
                  <a:pt x="7162628" y="4822369"/>
                  <a:pt x="7161293" y="4824094"/>
                  <a:pt x="7160413" y="4826319"/>
                </a:cubicBezTo>
                <a:cubicBezTo>
                  <a:pt x="7159532" y="4828544"/>
                  <a:pt x="7158925" y="4830452"/>
                  <a:pt x="7158590" y="4832042"/>
                </a:cubicBezTo>
                <a:lnTo>
                  <a:pt x="7168019" y="4856038"/>
                </a:lnTo>
                <a:lnTo>
                  <a:pt x="7166548" y="4874210"/>
                </a:lnTo>
                <a:cubicBezTo>
                  <a:pt x="7169769" y="4879589"/>
                  <a:pt x="7171672" y="4884831"/>
                  <a:pt x="7172259" y="4889935"/>
                </a:cubicBezTo>
                <a:cubicBezTo>
                  <a:pt x="7172845" y="4895039"/>
                  <a:pt x="7172386" y="4900460"/>
                  <a:pt x="7170881" y="4906199"/>
                </a:cubicBezTo>
                <a:lnTo>
                  <a:pt x="7179591" y="4920745"/>
                </a:lnTo>
                <a:cubicBezTo>
                  <a:pt x="7177887" y="4929589"/>
                  <a:pt x="7179455" y="4937706"/>
                  <a:pt x="7184295" y="4945101"/>
                </a:cubicBezTo>
                <a:cubicBezTo>
                  <a:pt x="7180856" y="4945976"/>
                  <a:pt x="7178280" y="4948033"/>
                  <a:pt x="7176566" y="4951272"/>
                </a:cubicBezTo>
                <a:cubicBezTo>
                  <a:pt x="7174852" y="4954512"/>
                  <a:pt x="7175001" y="4958025"/>
                  <a:pt x="7177011" y="4961813"/>
                </a:cubicBezTo>
                <a:lnTo>
                  <a:pt x="7175900" y="4984710"/>
                </a:lnTo>
                <a:lnTo>
                  <a:pt x="7158087" y="4987965"/>
                </a:lnTo>
                <a:cubicBezTo>
                  <a:pt x="7156935" y="4980627"/>
                  <a:pt x="7154444" y="4972856"/>
                  <a:pt x="7150612" y="4964652"/>
                </a:cubicBezTo>
                <a:cubicBezTo>
                  <a:pt x="7146780" y="4956448"/>
                  <a:pt x="7145287" y="4949313"/>
                  <a:pt x="7146133" y="4943249"/>
                </a:cubicBezTo>
                <a:cubicBezTo>
                  <a:pt x="7142382" y="4937673"/>
                  <a:pt x="7142992" y="4933191"/>
                  <a:pt x="7147963" y="4929802"/>
                </a:cubicBezTo>
                <a:cubicBezTo>
                  <a:pt x="7152060" y="4927709"/>
                  <a:pt x="7156864" y="4924731"/>
                  <a:pt x="7162373" y="4920865"/>
                </a:cubicBezTo>
                <a:cubicBezTo>
                  <a:pt x="7167881" y="4917001"/>
                  <a:pt x="7165869" y="4915015"/>
                  <a:pt x="7156336" y="4914908"/>
                </a:cubicBezTo>
                <a:lnTo>
                  <a:pt x="7152721" y="4892371"/>
                </a:lnTo>
                <a:lnTo>
                  <a:pt x="7145449" y="4896726"/>
                </a:lnTo>
                <a:lnTo>
                  <a:pt x="7147277" y="4883279"/>
                </a:lnTo>
                <a:lnTo>
                  <a:pt x="7136390" y="4865097"/>
                </a:lnTo>
                <a:lnTo>
                  <a:pt x="7143674" y="4848384"/>
                </a:lnTo>
                <a:lnTo>
                  <a:pt x="7133875" y="4832020"/>
                </a:lnTo>
                <a:cubicBezTo>
                  <a:pt x="7133761" y="4824267"/>
                  <a:pt x="7135100" y="4816876"/>
                  <a:pt x="7137893" y="4809853"/>
                </a:cubicBezTo>
                <a:lnTo>
                  <a:pt x="7134637" y="4792040"/>
                </a:lnTo>
                <a:cubicBezTo>
                  <a:pt x="7128094" y="4794003"/>
                  <a:pt x="7122556" y="4788878"/>
                  <a:pt x="7118023" y="4776669"/>
                </a:cubicBezTo>
                <a:cubicBezTo>
                  <a:pt x="7113491" y="4764458"/>
                  <a:pt x="7111045" y="4756248"/>
                  <a:pt x="7110685" y="4752038"/>
                </a:cubicBezTo>
                <a:cubicBezTo>
                  <a:pt x="7113596" y="4749163"/>
                  <a:pt x="7113145" y="4744286"/>
                  <a:pt x="7109336" y="4737408"/>
                </a:cubicBezTo>
                <a:cubicBezTo>
                  <a:pt x="7105525" y="4730529"/>
                  <a:pt x="7102712" y="4725832"/>
                  <a:pt x="7100898" y="4723316"/>
                </a:cubicBezTo>
                <a:cubicBezTo>
                  <a:pt x="7102952" y="4720645"/>
                  <a:pt x="7103666" y="4717541"/>
                  <a:pt x="7103041" y="4714004"/>
                </a:cubicBezTo>
                <a:cubicBezTo>
                  <a:pt x="7102415" y="4710468"/>
                  <a:pt x="7101222" y="4707271"/>
                  <a:pt x="7099460" y="4704415"/>
                </a:cubicBezTo>
                <a:cubicBezTo>
                  <a:pt x="7097116" y="4701187"/>
                  <a:pt x="7094270" y="4699185"/>
                  <a:pt x="7090925" y="4698410"/>
                </a:cubicBezTo>
                <a:cubicBezTo>
                  <a:pt x="7087578" y="4697635"/>
                  <a:pt x="7084732" y="4695633"/>
                  <a:pt x="7082389" y="4692405"/>
                </a:cubicBezTo>
                <a:cubicBezTo>
                  <a:pt x="7076197" y="4697965"/>
                  <a:pt x="7076206" y="4705371"/>
                  <a:pt x="7082414" y="4714622"/>
                </a:cubicBezTo>
                <a:cubicBezTo>
                  <a:pt x="7088622" y="4723873"/>
                  <a:pt x="7089086" y="4731006"/>
                  <a:pt x="7083803" y="4736022"/>
                </a:cubicBezTo>
                <a:cubicBezTo>
                  <a:pt x="7086949" y="4741704"/>
                  <a:pt x="7088185" y="4748065"/>
                  <a:pt x="7087511" y="4755107"/>
                </a:cubicBezTo>
                <a:cubicBezTo>
                  <a:pt x="7086839" y="4762149"/>
                  <a:pt x="7084986" y="4768507"/>
                  <a:pt x="7081952" y="4774183"/>
                </a:cubicBezTo>
                <a:lnTo>
                  <a:pt x="7096106" y="4797821"/>
                </a:lnTo>
                <a:cubicBezTo>
                  <a:pt x="7084763" y="4815060"/>
                  <a:pt x="7080509" y="4829443"/>
                  <a:pt x="7083346" y="4840971"/>
                </a:cubicBezTo>
                <a:cubicBezTo>
                  <a:pt x="7086183" y="4852497"/>
                  <a:pt x="7089924" y="4868886"/>
                  <a:pt x="7094570" y="4890138"/>
                </a:cubicBezTo>
                <a:cubicBezTo>
                  <a:pt x="7088751" y="4894343"/>
                  <a:pt x="7084565" y="4899730"/>
                  <a:pt x="7082016" y="4906301"/>
                </a:cubicBezTo>
                <a:cubicBezTo>
                  <a:pt x="7079466" y="4912871"/>
                  <a:pt x="7075281" y="4918259"/>
                  <a:pt x="7069462" y="4922463"/>
                </a:cubicBezTo>
                <a:lnTo>
                  <a:pt x="7081438" y="4942464"/>
                </a:lnTo>
                <a:lnTo>
                  <a:pt x="7075984" y="4945731"/>
                </a:lnTo>
                <a:cubicBezTo>
                  <a:pt x="7072498" y="4947818"/>
                  <a:pt x="7069833" y="4948178"/>
                  <a:pt x="7067986" y="4946814"/>
                </a:cubicBezTo>
                <a:cubicBezTo>
                  <a:pt x="7066141" y="4945449"/>
                  <a:pt x="7064203" y="4942904"/>
                  <a:pt x="7062178" y="4939176"/>
                </a:cubicBezTo>
                <a:lnTo>
                  <a:pt x="7058923" y="4921363"/>
                </a:lnTo>
                <a:cubicBezTo>
                  <a:pt x="7058014" y="4920106"/>
                  <a:pt x="7055926" y="4918166"/>
                  <a:pt x="7052658" y="4915543"/>
                </a:cubicBezTo>
                <a:cubicBezTo>
                  <a:pt x="7049389" y="4912920"/>
                  <a:pt x="7047118" y="4911707"/>
                  <a:pt x="7045846" y="4911903"/>
                </a:cubicBezTo>
                <a:lnTo>
                  <a:pt x="7049113" y="4917357"/>
                </a:lnTo>
                <a:cubicBezTo>
                  <a:pt x="7046715" y="4922807"/>
                  <a:pt x="7044316" y="4929801"/>
                  <a:pt x="7041915" y="4938340"/>
                </a:cubicBezTo>
                <a:cubicBezTo>
                  <a:pt x="7039515" y="4946879"/>
                  <a:pt x="7039479" y="4953694"/>
                  <a:pt x="7041806" y="4958785"/>
                </a:cubicBezTo>
                <a:cubicBezTo>
                  <a:pt x="7040296" y="4962365"/>
                  <a:pt x="7040126" y="4966378"/>
                  <a:pt x="7041297" y="4970824"/>
                </a:cubicBezTo>
                <a:cubicBezTo>
                  <a:pt x="7042466" y="4975269"/>
                  <a:pt x="7044203" y="4979376"/>
                  <a:pt x="7046510" y="4983140"/>
                </a:cubicBezTo>
                <a:lnTo>
                  <a:pt x="7038137" y="4998035"/>
                </a:lnTo>
                <a:cubicBezTo>
                  <a:pt x="7039921" y="5000929"/>
                  <a:pt x="7041341" y="5004505"/>
                  <a:pt x="7042398" y="5008761"/>
                </a:cubicBezTo>
                <a:cubicBezTo>
                  <a:pt x="7043454" y="5013018"/>
                  <a:pt x="7043238" y="5016955"/>
                  <a:pt x="7041752" y="5020573"/>
                </a:cubicBezTo>
                <a:lnTo>
                  <a:pt x="7050462" y="5035119"/>
                </a:lnTo>
                <a:lnTo>
                  <a:pt x="7046454" y="5044929"/>
                </a:lnTo>
                <a:cubicBezTo>
                  <a:pt x="7049576" y="5050573"/>
                  <a:pt x="7050858" y="5057010"/>
                  <a:pt x="7050299" y="5064241"/>
                </a:cubicBezTo>
                <a:cubicBezTo>
                  <a:pt x="7049740" y="5071472"/>
                  <a:pt x="7048204" y="5078361"/>
                  <a:pt x="7045692" y="5084908"/>
                </a:cubicBezTo>
                <a:cubicBezTo>
                  <a:pt x="7045450" y="5092927"/>
                  <a:pt x="7045002" y="5102150"/>
                  <a:pt x="7044350" y="5112575"/>
                </a:cubicBezTo>
                <a:cubicBezTo>
                  <a:pt x="7043697" y="5123002"/>
                  <a:pt x="7042068" y="5132314"/>
                  <a:pt x="7039463" y="5140512"/>
                </a:cubicBezTo>
                <a:cubicBezTo>
                  <a:pt x="7041278" y="5143285"/>
                  <a:pt x="7042820" y="5146376"/>
                  <a:pt x="7044089" y="5149785"/>
                </a:cubicBezTo>
                <a:cubicBezTo>
                  <a:pt x="7045357" y="5153193"/>
                  <a:pt x="7045264" y="5156646"/>
                  <a:pt x="7043807" y="5160143"/>
                </a:cubicBezTo>
                <a:cubicBezTo>
                  <a:pt x="7047012" y="5165840"/>
                  <a:pt x="7048854" y="5172354"/>
                  <a:pt x="7049333" y="5179683"/>
                </a:cubicBezTo>
                <a:cubicBezTo>
                  <a:pt x="7049811" y="5187014"/>
                  <a:pt x="7049291" y="5193707"/>
                  <a:pt x="7047770" y="5199764"/>
                </a:cubicBezTo>
                <a:cubicBezTo>
                  <a:pt x="7048904" y="5201658"/>
                  <a:pt x="7049448" y="5203596"/>
                  <a:pt x="7049401" y="5205580"/>
                </a:cubicBezTo>
                <a:cubicBezTo>
                  <a:pt x="7049353" y="5207564"/>
                  <a:pt x="7048444" y="5209138"/>
                  <a:pt x="7046671" y="5210303"/>
                </a:cubicBezTo>
                <a:lnTo>
                  <a:pt x="7040128" y="5211751"/>
                </a:lnTo>
                <a:lnTo>
                  <a:pt x="7034694" y="5190302"/>
                </a:lnTo>
                <a:cubicBezTo>
                  <a:pt x="7035356" y="5187281"/>
                  <a:pt x="7035222" y="5183965"/>
                  <a:pt x="7034295" y="5180352"/>
                </a:cubicBezTo>
                <a:cubicBezTo>
                  <a:pt x="7033367" y="5176739"/>
                  <a:pt x="7032051" y="5173512"/>
                  <a:pt x="7030350" y="5170671"/>
                </a:cubicBezTo>
                <a:lnTo>
                  <a:pt x="7027825" y="5149951"/>
                </a:lnTo>
                <a:cubicBezTo>
                  <a:pt x="7024996" y="5146088"/>
                  <a:pt x="7022123" y="5141632"/>
                  <a:pt x="7019205" y="5136587"/>
                </a:cubicBezTo>
                <a:cubicBezTo>
                  <a:pt x="7016286" y="5131541"/>
                  <a:pt x="7017229" y="5127272"/>
                  <a:pt x="7022032" y="5123777"/>
                </a:cubicBezTo>
                <a:lnTo>
                  <a:pt x="7019396" y="5115194"/>
                </a:lnTo>
                <a:lnTo>
                  <a:pt x="7004106" y="5108530"/>
                </a:lnTo>
                <a:lnTo>
                  <a:pt x="6999762" y="5088900"/>
                </a:lnTo>
                <a:cubicBezTo>
                  <a:pt x="6998196" y="5088603"/>
                  <a:pt x="6996515" y="5088374"/>
                  <a:pt x="6994721" y="5088213"/>
                </a:cubicBezTo>
                <a:cubicBezTo>
                  <a:pt x="6992927" y="5088053"/>
                  <a:pt x="6991700" y="5087552"/>
                  <a:pt x="6991041" y="5086711"/>
                </a:cubicBezTo>
                <a:cubicBezTo>
                  <a:pt x="6990340" y="5084764"/>
                  <a:pt x="6991295" y="5082751"/>
                  <a:pt x="6993909" y="5080671"/>
                </a:cubicBezTo>
                <a:cubicBezTo>
                  <a:pt x="6996524" y="5078591"/>
                  <a:pt x="6998478" y="5077215"/>
                  <a:pt x="6999774" y="5076542"/>
                </a:cubicBezTo>
                <a:lnTo>
                  <a:pt x="6992175" y="5039099"/>
                </a:lnTo>
                <a:lnTo>
                  <a:pt x="6986001" y="5032914"/>
                </a:lnTo>
                <a:lnTo>
                  <a:pt x="6973285" y="5028178"/>
                </a:lnTo>
                <a:lnTo>
                  <a:pt x="6969637" y="5042713"/>
                </a:lnTo>
                <a:lnTo>
                  <a:pt x="6987046" y="5084163"/>
                </a:lnTo>
                <a:cubicBezTo>
                  <a:pt x="6984480" y="5092596"/>
                  <a:pt x="6983591" y="5102803"/>
                  <a:pt x="6984384" y="5114782"/>
                </a:cubicBezTo>
                <a:cubicBezTo>
                  <a:pt x="6985176" y="5126762"/>
                  <a:pt x="6986651" y="5136789"/>
                  <a:pt x="6988809" y="5144862"/>
                </a:cubicBezTo>
                <a:cubicBezTo>
                  <a:pt x="6992348" y="5151287"/>
                  <a:pt x="6994612" y="5158164"/>
                  <a:pt x="6995605" y="5165495"/>
                </a:cubicBezTo>
                <a:cubicBezTo>
                  <a:pt x="6996599" y="5172826"/>
                  <a:pt x="6997955" y="5180247"/>
                  <a:pt x="6999675" y="5187760"/>
                </a:cubicBezTo>
                <a:cubicBezTo>
                  <a:pt x="6995422" y="5200599"/>
                  <a:pt x="6992625" y="5213802"/>
                  <a:pt x="6991279" y="5227370"/>
                </a:cubicBezTo>
                <a:lnTo>
                  <a:pt x="7000328" y="5271357"/>
                </a:lnTo>
                <a:cubicBezTo>
                  <a:pt x="6999182" y="5271939"/>
                  <a:pt x="6997834" y="5272952"/>
                  <a:pt x="6996280" y="5274397"/>
                </a:cubicBezTo>
                <a:cubicBezTo>
                  <a:pt x="6994727" y="5275842"/>
                  <a:pt x="6994377" y="5277492"/>
                  <a:pt x="6995230" y="5279348"/>
                </a:cubicBezTo>
                <a:cubicBezTo>
                  <a:pt x="6996011" y="5280220"/>
                  <a:pt x="6997721" y="5280842"/>
                  <a:pt x="7000364" y="5281216"/>
                </a:cubicBezTo>
                <a:cubicBezTo>
                  <a:pt x="7003005" y="5281589"/>
                  <a:pt x="7005170" y="5281939"/>
                  <a:pt x="7006860" y="5282266"/>
                </a:cubicBezTo>
                <a:lnTo>
                  <a:pt x="6993391" y="5305152"/>
                </a:lnTo>
                <a:lnTo>
                  <a:pt x="6980663" y="5312773"/>
                </a:lnTo>
                <a:cubicBezTo>
                  <a:pt x="6977003" y="5305804"/>
                  <a:pt x="6974164" y="5298653"/>
                  <a:pt x="6972141" y="5291322"/>
                </a:cubicBezTo>
                <a:cubicBezTo>
                  <a:pt x="6970118" y="5283990"/>
                  <a:pt x="6964734" y="5274657"/>
                  <a:pt x="6955993" y="5263321"/>
                </a:cubicBezTo>
                <a:cubicBezTo>
                  <a:pt x="6955303" y="5270938"/>
                  <a:pt x="6954842" y="5278419"/>
                  <a:pt x="6954609" y="5285763"/>
                </a:cubicBezTo>
                <a:cubicBezTo>
                  <a:pt x="6954375" y="5293108"/>
                  <a:pt x="6956277" y="5300409"/>
                  <a:pt x="6960314" y="5307667"/>
                </a:cubicBezTo>
                <a:cubicBezTo>
                  <a:pt x="6955699" y="5319899"/>
                  <a:pt x="6952538" y="5332496"/>
                  <a:pt x="6950831" y="5345458"/>
                </a:cubicBezTo>
                <a:cubicBezTo>
                  <a:pt x="6941260" y="5352424"/>
                  <a:pt x="6939574" y="5358373"/>
                  <a:pt x="6945771" y="5363309"/>
                </a:cubicBezTo>
                <a:cubicBezTo>
                  <a:pt x="6951968" y="5368243"/>
                  <a:pt x="6952554" y="5372833"/>
                  <a:pt x="6947530" y="5377077"/>
                </a:cubicBezTo>
                <a:lnTo>
                  <a:pt x="6940258" y="5381431"/>
                </a:lnTo>
                <a:cubicBezTo>
                  <a:pt x="6943017" y="5386727"/>
                  <a:pt x="6944119" y="5391316"/>
                  <a:pt x="6943561" y="5395200"/>
                </a:cubicBezTo>
                <a:cubicBezTo>
                  <a:pt x="6943005" y="5399084"/>
                  <a:pt x="6943835" y="5403219"/>
                  <a:pt x="6946050" y="5407606"/>
                </a:cubicBezTo>
                <a:lnTo>
                  <a:pt x="6939854" y="5426136"/>
                </a:lnTo>
                <a:lnTo>
                  <a:pt x="6923871" y="5415945"/>
                </a:lnTo>
                <a:cubicBezTo>
                  <a:pt x="6920235" y="5418123"/>
                  <a:pt x="6917328" y="5417393"/>
                  <a:pt x="6915149" y="5413756"/>
                </a:cubicBezTo>
                <a:cubicBezTo>
                  <a:pt x="6911394" y="5406280"/>
                  <a:pt x="6909296" y="5397963"/>
                  <a:pt x="6908858" y="5388808"/>
                </a:cubicBezTo>
                <a:cubicBezTo>
                  <a:pt x="6908419" y="5379653"/>
                  <a:pt x="6906048" y="5370883"/>
                  <a:pt x="6901747" y="5362497"/>
                </a:cubicBezTo>
                <a:cubicBezTo>
                  <a:pt x="6901694" y="5362323"/>
                  <a:pt x="6901257" y="5361762"/>
                  <a:pt x="6900431" y="5360815"/>
                </a:cubicBezTo>
                <a:cubicBezTo>
                  <a:pt x="6899608" y="5359867"/>
                  <a:pt x="6898713" y="5359579"/>
                  <a:pt x="6897752" y="5359949"/>
                </a:cubicBezTo>
                <a:cubicBezTo>
                  <a:pt x="6897017" y="5360955"/>
                  <a:pt x="6896938" y="5363576"/>
                  <a:pt x="6897517" y="5367809"/>
                </a:cubicBezTo>
                <a:cubicBezTo>
                  <a:pt x="6898096" y="5372042"/>
                  <a:pt x="6898292" y="5375116"/>
                  <a:pt x="6898100" y="5377032"/>
                </a:cubicBezTo>
                <a:cubicBezTo>
                  <a:pt x="6897068" y="5380120"/>
                  <a:pt x="6896944" y="5382665"/>
                  <a:pt x="6897730" y="5384664"/>
                </a:cubicBezTo>
                <a:cubicBezTo>
                  <a:pt x="6899659" y="5387369"/>
                  <a:pt x="6901156" y="5389869"/>
                  <a:pt x="6902221" y="5392165"/>
                </a:cubicBezTo>
                <a:cubicBezTo>
                  <a:pt x="6903286" y="5394460"/>
                  <a:pt x="6902149" y="5396685"/>
                  <a:pt x="6898808" y="5398840"/>
                </a:cubicBezTo>
                <a:lnTo>
                  <a:pt x="6893713" y="5406832"/>
                </a:lnTo>
                <a:lnTo>
                  <a:pt x="6876618" y="5419537"/>
                </a:lnTo>
                <a:lnTo>
                  <a:pt x="6879873" y="5437350"/>
                </a:lnTo>
                <a:cubicBezTo>
                  <a:pt x="6877720" y="5440028"/>
                  <a:pt x="6876022" y="5443207"/>
                  <a:pt x="6874776" y="5446887"/>
                </a:cubicBezTo>
                <a:cubicBezTo>
                  <a:pt x="6873531" y="5450565"/>
                  <a:pt x="6872559" y="5453926"/>
                  <a:pt x="6871859" y="5456970"/>
                </a:cubicBezTo>
                <a:cubicBezTo>
                  <a:pt x="6869867" y="5458111"/>
                  <a:pt x="6868215" y="5459821"/>
                  <a:pt x="6866903" y="5462099"/>
                </a:cubicBezTo>
                <a:cubicBezTo>
                  <a:pt x="6865592" y="5464377"/>
                  <a:pt x="6865664" y="5466906"/>
                  <a:pt x="6867124" y="5469686"/>
                </a:cubicBezTo>
                <a:lnTo>
                  <a:pt x="6873296" y="5475871"/>
                </a:lnTo>
                <a:lnTo>
                  <a:pt x="6856933" y="5485670"/>
                </a:lnTo>
                <a:cubicBezTo>
                  <a:pt x="6855541" y="5481716"/>
                  <a:pt x="6854154" y="5475445"/>
                  <a:pt x="6852769" y="5466857"/>
                </a:cubicBezTo>
                <a:cubicBezTo>
                  <a:pt x="6851384" y="5458269"/>
                  <a:pt x="6848539" y="5454723"/>
                  <a:pt x="6844236" y="5456218"/>
                </a:cubicBezTo>
                <a:cubicBezTo>
                  <a:pt x="6842449" y="5457443"/>
                  <a:pt x="6841114" y="5459169"/>
                  <a:pt x="6840235" y="5461394"/>
                </a:cubicBezTo>
                <a:cubicBezTo>
                  <a:pt x="6839354" y="5463619"/>
                  <a:pt x="6838746" y="5465527"/>
                  <a:pt x="6838413" y="5467117"/>
                </a:cubicBezTo>
                <a:lnTo>
                  <a:pt x="6847841" y="5491113"/>
                </a:lnTo>
                <a:lnTo>
                  <a:pt x="6846370" y="5509285"/>
                </a:lnTo>
                <a:cubicBezTo>
                  <a:pt x="6849591" y="5514665"/>
                  <a:pt x="6851494" y="5519906"/>
                  <a:pt x="6852082" y="5525010"/>
                </a:cubicBezTo>
                <a:cubicBezTo>
                  <a:pt x="6852667" y="5530114"/>
                  <a:pt x="6852209" y="5535535"/>
                  <a:pt x="6850704" y="5541273"/>
                </a:cubicBezTo>
                <a:lnTo>
                  <a:pt x="6859413" y="5555820"/>
                </a:lnTo>
                <a:cubicBezTo>
                  <a:pt x="6857709" y="5564662"/>
                  <a:pt x="6859277" y="5572781"/>
                  <a:pt x="6864117" y="5580175"/>
                </a:cubicBezTo>
                <a:cubicBezTo>
                  <a:pt x="6860678" y="5581051"/>
                  <a:pt x="6858103" y="5583108"/>
                  <a:pt x="6856387" y="5586347"/>
                </a:cubicBezTo>
                <a:cubicBezTo>
                  <a:pt x="6854673" y="5589587"/>
                  <a:pt x="6854822" y="5593100"/>
                  <a:pt x="6856833" y="5596888"/>
                </a:cubicBezTo>
                <a:lnTo>
                  <a:pt x="6855723" y="5619785"/>
                </a:lnTo>
                <a:lnTo>
                  <a:pt x="6837909" y="5623040"/>
                </a:lnTo>
                <a:cubicBezTo>
                  <a:pt x="6836757" y="5615702"/>
                  <a:pt x="6834265" y="5607932"/>
                  <a:pt x="6830434" y="5599726"/>
                </a:cubicBezTo>
                <a:cubicBezTo>
                  <a:pt x="6826602" y="5591523"/>
                  <a:pt x="6825110" y="5584388"/>
                  <a:pt x="6825955" y="5578324"/>
                </a:cubicBezTo>
                <a:cubicBezTo>
                  <a:pt x="6822204" y="5572747"/>
                  <a:pt x="6822815" y="5568265"/>
                  <a:pt x="6827785" y="5564877"/>
                </a:cubicBezTo>
                <a:cubicBezTo>
                  <a:pt x="6831882" y="5562784"/>
                  <a:pt x="6836686" y="5559805"/>
                  <a:pt x="6842194" y="5555941"/>
                </a:cubicBezTo>
                <a:cubicBezTo>
                  <a:pt x="6847703" y="5552076"/>
                  <a:pt x="6845691" y="5550090"/>
                  <a:pt x="6836157" y="5549983"/>
                </a:cubicBezTo>
                <a:lnTo>
                  <a:pt x="6832543" y="5527445"/>
                </a:lnTo>
                <a:lnTo>
                  <a:pt x="6825270" y="5531800"/>
                </a:lnTo>
                <a:lnTo>
                  <a:pt x="6827100" y="5518354"/>
                </a:lnTo>
                <a:lnTo>
                  <a:pt x="6816212" y="5500172"/>
                </a:lnTo>
                <a:lnTo>
                  <a:pt x="6823496" y="5483459"/>
                </a:lnTo>
                <a:lnTo>
                  <a:pt x="6813698" y="5467095"/>
                </a:lnTo>
                <a:cubicBezTo>
                  <a:pt x="6813583" y="5459340"/>
                  <a:pt x="6814922" y="5451951"/>
                  <a:pt x="6817713" y="5444927"/>
                </a:cubicBezTo>
                <a:lnTo>
                  <a:pt x="6814459" y="5427115"/>
                </a:lnTo>
                <a:cubicBezTo>
                  <a:pt x="6807914" y="5429078"/>
                  <a:pt x="6802377" y="5423954"/>
                  <a:pt x="6797845" y="5411744"/>
                </a:cubicBezTo>
                <a:cubicBezTo>
                  <a:pt x="6793313" y="5399533"/>
                  <a:pt x="6790867" y="5391323"/>
                  <a:pt x="6790507" y="5387113"/>
                </a:cubicBezTo>
                <a:cubicBezTo>
                  <a:pt x="6793417" y="5384239"/>
                  <a:pt x="6792967" y="5379361"/>
                  <a:pt x="6789157" y="5372482"/>
                </a:cubicBezTo>
                <a:cubicBezTo>
                  <a:pt x="6785347" y="5365603"/>
                  <a:pt x="6782535" y="5360906"/>
                  <a:pt x="6780719" y="5358391"/>
                </a:cubicBezTo>
                <a:cubicBezTo>
                  <a:pt x="6782773" y="5355720"/>
                  <a:pt x="6783488" y="5352615"/>
                  <a:pt x="6782863" y="5349079"/>
                </a:cubicBezTo>
                <a:cubicBezTo>
                  <a:pt x="6782237" y="5345543"/>
                  <a:pt x="6781044" y="5342346"/>
                  <a:pt x="6779283" y="5339490"/>
                </a:cubicBezTo>
                <a:cubicBezTo>
                  <a:pt x="6776937" y="5336262"/>
                  <a:pt x="6774092" y="5334260"/>
                  <a:pt x="6770746" y="5333485"/>
                </a:cubicBezTo>
                <a:cubicBezTo>
                  <a:pt x="6767400" y="5332710"/>
                  <a:pt x="6764554" y="5330708"/>
                  <a:pt x="6762211" y="5327480"/>
                </a:cubicBezTo>
                <a:cubicBezTo>
                  <a:pt x="6756020" y="5333040"/>
                  <a:pt x="6756026" y="5340445"/>
                  <a:pt x="6762235" y="5349697"/>
                </a:cubicBezTo>
                <a:cubicBezTo>
                  <a:pt x="6768444" y="5358948"/>
                  <a:pt x="6768908" y="5366081"/>
                  <a:pt x="6763625" y="5371097"/>
                </a:cubicBezTo>
                <a:cubicBezTo>
                  <a:pt x="6766770" y="5376779"/>
                  <a:pt x="6768006" y="5383140"/>
                  <a:pt x="6767333" y="5390181"/>
                </a:cubicBezTo>
                <a:cubicBezTo>
                  <a:pt x="6766661" y="5397223"/>
                  <a:pt x="6764808" y="5403582"/>
                  <a:pt x="6761774" y="5409258"/>
                </a:cubicBezTo>
                <a:lnTo>
                  <a:pt x="6775928" y="5432895"/>
                </a:lnTo>
                <a:cubicBezTo>
                  <a:pt x="6764584" y="5450135"/>
                  <a:pt x="6760331" y="5464518"/>
                  <a:pt x="6763168" y="5476046"/>
                </a:cubicBezTo>
                <a:cubicBezTo>
                  <a:pt x="6766005" y="5487572"/>
                  <a:pt x="6769747" y="5503961"/>
                  <a:pt x="6774391" y="5525213"/>
                </a:cubicBezTo>
                <a:cubicBezTo>
                  <a:pt x="6768571" y="5529418"/>
                  <a:pt x="6764387" y="5534806"/>
                  <a:pt x="6761838" y="5541376"/>
                </a:cubicBezTo>
                <a:cubicBezTo>
                  <a:pt x="6759288" y="5547946"/>
                  <a:pt x="6755103" y="5553333"/>
                  <a:pt x="6749284" y="5557538"/>
                </a:cubicBezTo>
                <a:lnTo>
                  <a:pt x="6761260" y="5577539"/>
                </a:lnTo>
                <a:lnTo>
                  <a:pt x="6755804" y="5580806"/>
                </a:lnTo>
                <a:cubicBezTo>
                  <a:pt x="6752320" y="5582892"/>
                  <a:pt x="6749655" y="5583253"/>
                  <a:pt x="6747808" y="5581889"/>
                </a:cubicBezTo>
                <a:cubicBezTo>
                  <a:pt x="6745962" y="5580525"/>
                  <a:pt x="6744025" y="5577978"/>
                  <a:pt x="6742000" y="5574251"/>
                </a:cubicBezTo>
                <a:lnTo>
                  <a:pt x="6738744" y="5556439"/>
                </a:lnTo>
                <a:cubicBezTo>
                  <a:pt x="6737836" y="5555181"/>
                  <a:pt x="6735749" y="5553240"/>
                  <a:pt x="6732481" y="5550617"/>
                </a:cubicBezTo>
                <a:cubicBezTo>
                  <a:pt x="6729211" y="5547994"/>
                  <a:pt x="6726940" y="5546781"/>
                  <a:pt x="6725668" y="5546977"/>
                </a:cubicBezTo>
                <a:lnTo>
                  <a:pt x="6728935" y="5552432"/>
                </a:lnTo>
                <a:cubicBezTo>
                  <a:pt x="6726537" y="5557881"/>
                  <a:pt x="6724138" y="5564876"/>
                  <a:pt x="6721737" y="5573415"/>
                </a:cubicBezTo>
                <a:cubicBezTo>
                  <a:pt x="6719337" y="5581954"/>
                  <a:pt x="6719301" y="5588769"/>
                  <a:pt x="6721628" y="5593859"/>
                </a:cubicBezTo>
                <a:cubicBezTo>
                  <a:pt x="6720118" y="5597440"/>
                  <a:pt x="6719948" y="5601453"/>
                  <a:pt x="6721119" y="5605899"/>
                </a:cubicBezTo>
                <a:cubicBezTo>
                  <a:pt x="6722288" y="5610344"/>
                  <a:pt x="6724025" y="5614451"/>
                  <a:pt x="6726332" y="5618215"/>
                </a:cubicBezTo>
                <a:lnTo>
                  <a:pt x="6717958" y="5633110"/>
                </a:lnTo>
                <a:cubicBezTo>
                  <a:pt x="6719743" y="5636004"/>
                  <a:pt x="6721163" y="5639579"/>
                  <a:pt x="6722220" y="5643836"/>
                </a:cubicBezTo>
                <a:cubicBezTo>
                  <a:pt x="6723276" y="5648092"/>
                  <a:pt x="6723059" y="5652029"/>
                  <a:pt x="6721573" y="5655647"/>
                </a:cubicBezTo>
                <a:lnTo>
                  <a:pt x="6730283" y="5670195"/>
                </a:lnTo>
                <a:lnTo>
                  <a:pt x="6726276" y="5680003"/>
                </a:lnTo>
                <a:cubicBezTo>
                  <a:pt x="6729398" y="5685648"/>
                  <a:pt x="6730680" y="5692085"/>
                  <a:pt x="6730122" y="5699316"/>
                </a:cubicBezTo>
                <a:cubicBezTo>
                  <a:pt x="6729562" y="5706546"/>
                  <a:pt x="6728025" y="5713436"/>
                  <a:pt x="6725514" y="5719983"/>
                </a:cubicBezTo>
                <a:cubicBezTo>
                  <a:pt x="6725273" y="5728002"/>
                  <a:pt x="6724824" y="5737225"/>
                  <a:pt x="6724172" y="5747650"/>
                </a:cubicBezTo>
                <a:cubicBezTo>
                  <a:pt x="6723518" y="5758077"/>
                  <a:pt x="6721891" y="5767389"/>
                  <a:pt x="6719285" y="5775587"/>
                </a:cubicBezTo>
                <a:cubicBezTo>
                  <a:pt x="6721100" y="5778360"/>
                  <a:pt x="6722642" y="5781451"/>
                  <a:pt x="6723911" y="5784859"/>
                </a:cubicBezTo>
                <a:cubicBezTo>
                  <a:pt x="6725180" y="5788268"/>
                  <a:pt x="6725087" y="5791721"/>
                  <a:pt x="6723629" y="5795217"/>
                </a:cubicBezTo>
                <a:cubicBezTo>
                  <a:pt x="6726834" y="5800915"/>
                  <a:pt x="6728677" y="5807428"/>
                  <a:pt x="6729155" y="5814758"/>
                </a:cubicBezTo>
                <a:cubicBezTo>
                  <a:pt x="6729632" y="5822089"/>
                  <a:pt x="6729112" y="5828782"/>
                  <a:pt x="6727591" y="5834839"/>
                </a:cubicBezTo>
                <a:cubicBezTo>
                  <a:pt x="6728726" y="5836733"/>
                  <a:pt x="6729270" y="5838671"/>
                  <a:pt x="6729221" y="5840655"/>
                </a:cubicBezTo>
                <a:cubicBezTo>
                  <a:pt x="6729175" y="5842639"/>
                  <a:pt x="6728265" y="5844213"/>
                  <a:pt x="6726491" y="5845377"/>
                </a:cubicBezTo>
                <a:lnTo>
                  <a:pt x="6719949" y="5846825"/>
                </a:lnTo>
                <a:lnTo>
                  <a:pt x="6714517" y="5825376"/>
                </a:lnTo>
                <a:cubicBezTo>
                  <a:pt x="6715178" y="5822356"/>
                  <a:pt x="6715044" y="5819039"/>
                  <a:pt x="6714116" y="5815426"/>
                </a:cubicBezTo>
                <a:cubicBezTo>
                  <a:pt x="6713188" y="5811815"/>
                  <a:pt x="6711873" y="5808587"/>
                  <a:pt x="6710171" y="5805746"/>
                </a:cubicBezTo>
                <a:lnTo>
                  <a:pt x="6707646" y="5785026"/>
                </a:lnTo>
                <a:cubicBezTo>
                  <a:pt x="6704816" y="5781162"/>
                  <a:pt x="6701944" y="5776707"/>
                  <a:pt x="6699025" y="5771662"/>
                </a:cubicBezTo>
                <a:cubicBezTo>
                  <a:pt x="6696107" y="5766616"/>
                  <a:pt x="6697050" y="5762347"/>
                  <a:pt x="6701854" y="5758852"/>
                </a:cubicBezTo>
                <a:cubicBezTo>
                  <a:pt x="6691846" y="5740762"/>
                  <a:pt x="6684476" y="5716767"/>
                  <a:pt x="6679747" y="5686868"/>
                </a:cubicBezTo>
                <a:cubicBezTo>
                  <a:pt x="6675019" y="5656969"/>
                  <a:pt x="6674194" y="5631526"/>
                  <a:pt x="6677271" y="5610539"/>
                </a:cubicBezTo>
                <a:cubicBezTo>
                  <a:pt x="6673779" y="5604190"/>
                  <a:pt x="6671240" y="5597888"/>
                  <a:pt x="6669656" y="5591632"/>
                </a:cubicBezTo>
                <a:cubicBezTo>
                  <a:pt x="6668071" y="5585377"/>
                  <a:pt x="6665532" y="5579074"/>
                  <a:pt x="6662040" y="5572727"/>
                </a:cubicBezTo>
                <a:cubicBezTo>
                  <a:pt x="6664661" y="5571001"/>
                  <a:pt x="6665875" y="5568731"/>
                  <a:pt x="6665681" y="5565914"/>
                </a:cubicBezTo>
                <a:cubicBezTo>
                  <a:pt x="6665487" y="5563097"/>
                  <a:pt x="6664519" y="5560280"/>
                  <a:pt x="6662780" y="5557462"/>
                </a:cubicBezTo>
                <a:cubicBezTo>
                  <a:pt x="6658660" y="5549893"/>
                  <a:pt x="6657287" y="5544849"/>
                  <a:pt x="6658660" y="5542328"/>
                </a:cubicBezTo>
                <a:cubicBezTo>
                  <a:pt x="6660033" y="5539808"/>
                  <a:pt x="6659475" y="5536128"/>
                  <a:pt x="6656988" y="5531287"/>
                </a:cubicBezTo>
                <a:lnTo>
                  <a:pt x="6655192" y="5507660"/>
                </a:lnTo>
                <a:cubicBezTo>
                  <a:pt x="6657291" y="5505065"/>
                  <a:pt x="6658188" y="5502264"/>
                  <a:pt x="6657880" y="5499258"/>
                </a:cubicBezTo>
                <a:cubicBezTo>
                  <a:pt x="6657572" y="5496251"/>
                  <a:pt x="6656560" y="5493358"/>
                  <a:pt x="6654844" y="5490578"/>
                </a:cubicBezTo>
                <a:lnTo>
                  <a:pt x="6647582" y="5482576"/>
                </a:lnTo>
                <a:lnTo>
                  <a:pt x="6630195" y="5416410"/>
                </a:lnTo>
                <a:lnTo>
                  <a:pt x="6634203" y="5406600"/>
                </a:lnTo>
                <a:lnTo>
                  <a:pt x="6634213" y="5394242"/>
                </a:lnTo>
                <a:cubicBezTo>
                  <a:pt x="6632465" y="5391325"/>
                  <a:pt x="6630972" y="5387796"/>
                  <a:pt x="6629724" y="5383653"/>
                </a:cubicBezTo>
                <a:cubicBezTo>
                  <a:pt x="6628479" y="5379510"/>
                  <a:pt x="6628166" y="5375890"/>
                  <a:pt x="6628779" y="5372793"/>
                </a:cubicBezTo>
                <a:cubicBezTo>
                  <a:pt x="6625747" y="5370133"/>
                  <a:pt x="6623009" y="5365905"/>
                  <a:pt x="6620568" y="5360110"/>
                </a:cubicBezTo>
                <a:cubicBezTo>
                  <a:pt x="6618129" y="5354316"/>
                  <a:pt x="6618935" y="5349818"/>
                  <a:pt x="6622988" y="5346619"/>
                </a:cubicBezTo>
                <a:cubicBezTo>
                  <a:pt x="6620638" y="5341233"/>
                  <a:pt x="6618997" y="5331100"/>
                  <a:pt x="6618063" y="5316221"/>
                </a:cubicBezTo>
                <a:cubicBezTo>
                  <a:pt x="6617130" y="5301340"/>
                  <a:pt x="6617941" y="5292209"/>
                  <a:pt x="6620496" y="5288827"/>
                </a:cubicBezTo>
                <a:lnTo>
                  <a:pt x="6618329" y="5272834"/>
                </a:lnTo>
                <a:cubicBezTo>
                  <a:pt x="6612055" y="5261151"/>
                  <a:pt x="6608188" y="5249880"/>
                  <a:pt x="6606729" y="5239020"/>
                </a:cubicBezTo>
                <a:cubicBezTo>
                  <a:pt x="6605271" y="5228161"/>
                  <a:pt x="6601402" y="5216890"/>
                  <a:pt x="6595128" y="5205210"/>
                </a:cubicBezTo>
                <a:lnTo>
                  <a:pt x="6596228" y="5194669"/>
                </a:lnTo>
                <a:cubicBezTo>
                  <a:pt x="6593024" y="5187428"/>
                  <a:pt x="6591640" y="5177552"/>
                  <a:pt x="6592074" y="5165044"/>
                </a:cubicBezTo>
                <a:cubicBezTo>
                  <a:pt x="6592510" y="5152535"/>
                  <a:pt x="6591125" y="5142660"/>
                  <a:pt x="6587923" y="5135418"/>
                </a:cubicBezTo>
                <a:cubicBezTo>
                  <a:pt x="6591259" y="5128788"/>
                  <a:pt x="6590418" y="5121881"/>
                  <a:pt x="6585396" y="5114699"/>
                </a:cubicBezTo>
                <a:cubicBezTo>
                  <a:pt x="6580374" y="5107516"/>
                  <a:pt x="6579533" y="5100609"/>
                  <a:pt x="6582870" y="5093979"/>
                </a:cubicBezTo>
                <a:cubicBezTo>
                  <a:pt x="6580521" y="5087563"/>
                  <a:pt x="6576523" y="5070402"/>
                  <a:pt x="6570877" y="5042493"/>
                </a:cubicBezTo>
                <a:cubicBezTo>
                  <a:pt x="6565231" y="5014585"/>
                  <a:pt x="6562231" y="4998060"/>
                  <a:pt x="6561880" y="4992919"/>
                </a:cubicBezTo>
                <a:cubicBezTo>
                  <a:pt x="6558982" y="4990485"/>
                  <a:pt x="6556789" y="4987167"/>
                  <a:pt x="6555301" y="4982963"/>
                </a:cubicBezTo>
                <a:cubicBezTo>
                  <a:pt x="6553813" y="4978759"/>
                  <a:pt x="6555164" y="4975171"/>
                  <a:pt x="6559355" y="4972200"/>
                </a:cubicBezTo>
                <a:lnTo>
                  <a:pt x="6557813" y="4944335"/>
                </a:lnTo>
                <a:lnTo>
                  <a:pt x="6550677" y="4950032"/>
                </a:lnTo>
                <a:cubicBezTo>
                  <a:pt x="6548963" y="4953272"/>
                  <a:pt x="6549113" y="4956785"/>
                  <a:pt x="6551123" y="4960573"/>
                </a:cubicBezTo>
                <a:lnTo>
                  <a:pt x="6550012" y="4983470"/>
                </a:lnTo>
                <a:lnTo>
                  <a:pt x="6532199" y="4986725"/>
                </a:lnTo>
                <a:cubicBezTo>
                  <a:pt x="6531047" y="4979388"/>
                  <a:pt x="6528556" y="4971616"/>
                  <a:pt x="6524723" y="4963412"/>
                </a:cubicBezTo>
                <a:cubicBezTo>
                  <a:pt x="6520891" y="4955208"/>
                  <a:pt x="6519399" y="4948073"/>
                  <a:pt x="6520245" y="4942009"/>
                </a:cubicBezTo>
                <a:lnTo>
                  <a:pt x="6520574" y="4939589"/>
                </a:lnTo>
                <a:lnTo>
                  <a:pt x="6518071" y="4938498"/>
                </a:lnTo>
                <a:lnTo>
                  <a:pt x="6513726" y="4918867"/>
                </a:lnTo>
                <a:cubicBezTo>
                  <a:pt x="6512159" y="4918570"/>
                  <a:pt x="6510479" y="4918341"/>
                  <a:pt x="6508683" y="4918181"/>
                </a:cubicBezTo>
                <a:cubicBezTo>
                  <a:pt x="6506890" y="4918020"/>
                  <a:pt x="6505663" y="4917519"/>
                  <a:pt x="6505005" y="4916679"/>
                </a:cubicBezTo>
                <a:cubicBezTo>
                  <a:pt x="6504303" y="4914732"/>
                  <a:pt x="6505258" y="4912718"/>
                  <a:pt x="6507874" y="4910638"/>
                </a:cubicBezTo>
                <a:cubicBezTo>
                  <a:pt x="6510487" y="4908558"/>
                  <a:pt x="6512442" y="4907182"/>
                  <a:pt x="6513737" y="4906509"/>
                </a:cubicBezTo>
                <a:lnTo>
                  <a:pt x="6506138" y="4869066"/>
                </a:lnTo>
                <a:lnTo>
                  <a:pt x="6499966" y="4862882"/>
                </a:lnTo>
                <a:lnTo>
                  <a:pt x="6487248" y="4858146"/>
                </a:lnTo>
                <a:lnTo>
                  <a:pt x="6483600" y="4872681"/>
                </a:lnTo>
                <a:lnTo>
                  <a:pt x="6501009" y="4914131"/>
                </a:lnTo>
                <a:cubicBezTo>
                  <a:pt x="6498443" y="4922563"/>
                  <a:pt x="6497555" y="4932771"/>
                  <a:pt x="6498346" y="4944750"/>
                </a:cubicBezTo>
                <a:cubicBezTo>
                  <a:pt x="6499139" y="4956729"/>
                  <a:pt x="6500614" y="4966756"/>
                  <a:pt x="6502773" y="4974830"/>
                </a:cubicBezTo>
                <a:cubicBezTo>
                  <a:pt x="6506311" y="4981254"/>
                  <a:pt x="6508576" y="4988132"/>
                  <a:pt x="6509569" y="4995462"/>
                </a:cubicBezTo>
                <a:cubicBezTo>
                  <a:pt x="6510562" y="5002793"/>
                  <a:pt x="6511917" y="5010215"/>
                  <a:pt x="6513637" y="5017728"/>
                </a:cubicBezTo>
                <a:cubicBezTo>
                  <a:pt x="6509386" y="5030566"/>
                  <a:pt x="6506588" y="5043769"/>
                  <a:pt x="6505244" y="5057337"/>
                </a:cubicBezTo>
                <a:lnTo>
                  <a:pt x="6514291" y="5101324"/>
                </a:lnTo>
                <a:cubicBezTo>
                  <a:pt x="6513147" y="5101906"/>
                  <a:pt x="6511797" y="5102919"/>
                  <a:pt x="6510244" y="5104364"/>
                </a:cubicBezTo>
                <a:cubicBezTo>
                  <a:pt x="6508690" y="5105810"/>
                  <a:pt x="6508340" y="5107460"/>
                  <a:pt x="6509195" y="5109315"/>
                </a:cubicBezTo>
                <a:cubicBezTo>
                  <a:pt x="6509974" y="5110187"/>
                  <a:pt x="6511684" y="5110809"/>
                  <a:pt x="6514326" y="5111183"/>
                </a:cubicBezTo>
                <a:cubicBezTo>
                  <a:pt x="6516969" y="5111556"/>
                  <a:pt x="6519134" y="5111907"/>
                  <a:pt x="6520823" y="5112233"/>
                </a:cubicBezTo>
                <a:lnTo>
                  <a:pt x="6507354" y="5135119"/>
                </a:lnTo>
                <a:lnTo>
                  <a:pt x="6494626" y="5142741"/>
                </a:lnTo>
                <a:cubicBezTo>
                  <a:pt x="6490968" y="5135771"/>
                  <a:pt x="6488127" y="5128621"/>
                  <a:pt x="6486104" y="5121289"/>
                </a:cubicBezTo>
                <a:cubicBezTo>
                  <a:pt x="6484082" y="5113957"/>
                  <a:pt x="6478698" y="5104624"/>
                  <a:pt x="6469956" y="5093288"/>
                </a:cubicBezTo>
                <a:cubicBezTo>
                  <a:pt x="6469267" y="5100905"/>
                  <a:pt x="6468806" y="5108386"/>
                  <a:pt x="6468572" y="5115731"/>
                </a:cubicBezTo>
                <a:cubicBezTo>
                  <a:pt x="6468339" y="5123075"/>
                  <a:pt x="6470240" y="5130377"/>
                  <a:pt x="6474277" y="5137634"/>
                </a:cubicBezTo>
                <a:cubicBezTo>
                  <a:pt x="6469662" y="5149866"/>
                  <a:pt x="6466501" y="5162464"/>
                  <a:pt x="6464794" y="5175425"/>
                </a:cubicBezTo>
                <a:cubicBezTo>
                  <a:pt x="6455224" y="5182391"/>
                  <a:pt x="6453537" y="5188341"/>
                  <a:pt x="6459734" y="5193276"/>
                </a:cubicBezTo>
                <a:cubicBezTo>
                  <a:pt x="6465932" y="5198211"/>
                  <a:pt x="6466519" y="5202800"/>
                  <a:pt x="6461495" y="5207043"/>
                </a:cubicBezTo>
                <a:lnTo>
                  <a:pt x="6454221" y="5211399"/>
                </a:lnTo>
                <a:cubicBezTo>
                  <a:pt x="6456980" y="5216694"/>
                  <a:pt x="6458082" y="5221283"/>
                  <a:pt x="6457526" y="5225167"/>
                </a:cubicBezTo>
                <a:cubicBezTo>
                  <a:pt x="6456969" y="5229052"/>
                  <a:pt x="6457799" y="5233186"/>
                  <a:pt x="6460013" y="5237573"/>
                </a:cubicBezTo>
                <a:lnTo>
                  <a:pt x="6453817" y="5256104"/>
                </a:lnTo>
                <a:lnTo>
                  <a:pt x="6437836" y="5245913"/>
                </a:lnTo>
                <a:cubicBezTo>
                  <a:pt x="6434198" y="5248090"/>
                  <a:pt x="6431291" y="5247360"/>
                  <a:pt x="6429113" y="5243724"/>
                </a:cubicBezTo>
                <a:cubicBezTo>
                  <a:pt x="6425357" y="5236247"/>
                  <a:pt x="6423259" y="5227931"/>
                  <a:pt x="6422821" y="5218776"/>
                </a:cubicBezTo>
                <a:lnTo>
                  <a:pt x="6420231" y="5209185"/>
                </a:lnTo>
                <a:lnTo>
                  <a:pt x="6414240" y="5210511"/>
                </a:lnTo>
                <a:lnTo>
                  <a:pt x="6411636" y="5200239"/>
                </a:lnTo>
                <a:lnTo>
                  <a:pt x="6412064" y="5206999"/>
                </a:lnTo>
                <a:cubicBezTo>
                  <a:pt x="6411031" y="5210088"/>
                  <a:pt x="6410907" y="5212632"/>
                  <a:pt x="6411693" y="5214632"/>
                </a:cubicBezTo>
                <a:cubicBezTo>
                  <a:pt x="6413622" y="5217336"/>
                  <a:pt x="6415119" y="5219838"/>
                  <a:pt x="6416184" y="5222132"/>
                </a:cubicBezTo>
                <a:cubicBezTo>
                  <a:pt x="6417251" y="5224427"/>
                  <a:pt x="6416113" y="5226652"/>
                  <a:pt x="6412771" y="5228807"/>
                </a:cubicBezTo>
                <a:lnTo>
                  <a:pt x="6407676" y="5236799"/>
                </a:lnTo>
                <a:lnTo>
                  <a:pt x="6390583" y="5249505"/>
                </a:lnTo>
                <a:lnTo>
                  <a:pt x="6393838" y="5267317"/>
                </a:lnTo>
                <a:cubicBezTo>
                  <a:pt x="6391684" y="5269996"/>
                  <a:pt x="6389984" y="5273175"/>
                  <a:pt x="6388740" y="5276853"/>
                </a:cubicBezTo>
                <a:cubicBezTo>
                  <a:pt x="6387496" y="5280532"/>
                  <a:pt x="6386523" y="5283894"/>
                  <a:pt x="6385824" y="5286937"/>
                </a:cubicBezTo>
                <a:cubicBezTo>
                  <a:pt x="6383830" y="5288079"/>
                  <a:pt x="6382178" y="5289788"/>
                  <a:pt x="6380868" y="5292066"/>
                </a:cubicBezTo>
                <a:cubicBezTo>
                  <a:pt x="6379555" y="5294344"/>
                  <a:pt x="6379629" y="5296874"/>
                  <a:pt x="6381087" y="5299654"/>
                </a:cubicBezTo>
                <a:lnTo>
                  <a:pt x="6387260" y="5305838"/>
                </a:lnTo>
                <a:lnTo>
                  <a:pt x="6370895" y="5315637"/>
                </a:lnTo>
                <a:cubicBezTo>
                  <a:pt x="6369506" y="5311683"/>
                  <a:pt x="6368118" y="5305412"/>
                  <a:pt x="6366733" y="5296824"/>
                </a:cubicBezTo>
                <a:cubicBezTo>
                  <a:pt x="6365347" y="5288236"/>
                  <a:pt x="6362503" y="5284690"/>
                  <a:pt x="6358202" y="5286185"/>
                </a:cubicBezTo>
                <a:cubicBezTo>
                  <a:pt x="6356413" y="5287411"/>
                  <a:pt x="6355078" y="5289136"/>
                  <a:pt x="6354198" y="5291361"/>
                </a:cubicBezTo>
                <a:cubicBezTo>
                  <a:pt x="6353319" y="5293587"/>
                  <a:pt x="6352710" y="5295495"/>
                  <a:pt x="6352376" y="5297084"/>
                </a:cubicBezTo>
                <a:lnTo>
                  <a:pt x="6361805" y="5321080"/>
                </a:lnTo>
                <a:lnTo>
                  <a:pt x="6360334" y="5339252"/>
                </a:lnTo>
                <a:cubicBezTo>
                  <a:pt x="6363556" y="5344631"/>
                  <a:pt x="6365458" y="5349873"/>
                  <a:pt x="6366045" y="5354977"/>
                </a:cubicBezTo>
                <a:cubicBezTo>
                  <a:pt x="6366632" y="5360081"/>
                  <a:pt x="6366172" y="5365502"/>
                  <a:pt x="6364666" y="5371241"/>
                </a:cubicBezTo>
                <a:lnTo>
                  <a:pt x="6373377" y="5385788"/>
                </a:lnTo>
                <a:cubicBezTo>
                  <a:pt x="6371674" y="5394630"/>
                  <a:pt x="6373240" y="5402748"/>
                  <a:pt x="6378081" y="5410143"/>
                </a:cubicBezTo>
                <a:cubicBezTo>
                  <a:pt x="6374642" y="5411018"/>
                  <a:pt x="6372066" y="5413075"/>
                  <a:pt x="6370352" y="5416314"/>
                </a:cubicBezTo>
                <a:cubicBezTo>
                  <a:pt x="6368638" y="5419554"/>
                  <a:pt x="6368787" y="5423067"/>
                  <a:pt x="6370797" y="5426855"/>
                </a:cubicBezTo>
                <a:lnTo>
                  <a:pt x="6369686" y="5449752"/>
                </a:lnTo>
                <a:lnTo>
                  <a:pt x="6351874" y="5453008"/>
                </a:lnTo>
                <a:cubicBezTo>
                  <a:pt x="6350721" y="5445669"/>
                  <a:pt x="6348230" y="5437898"/>
                  <a:pt x="6344398" y="5429694"/>
                </a:cubicBezTo>
                <a:cubicBezTo>
                  <a:pt x="6340566" y="5421491"/>
                  <a:pt x="6339074" y="5414356"/>
                  <a:pt x="6339919" y="5408291"/>
                </a:cubicBezTo>
                <a:cubicBezTo>
                  <a:pt x="6336168" y="5402715"/>
                  <a:pt x="6336778" y="5398233"/>
                  <a:pt x="6341748" y="5394845"/>
                </a:cubicBezTo>
                <a:cubicBezTo>
                  <a:pt x="6345846" y="5392751"/>
                  <a:pt x="6350650" y="5389772"/>
                  <a:pt x="6356158" y="5385908"/>
                </a:cubicBezTo>
                <a:cubicBezTo>
                  <a:pt x="6361665" y="5382043"/>
                  <a:pt x="6359653" y="5380057"/>
                  <a:pt x="6350121" y="5379950"/>
                </a:cubicBezTo>
                <a:lnTo>
                  <a:pt x="6346507" y="5357413"/>
                </a:lnTo>
                <a:lnTo>
                  <a:pt x="6339235" y="5361768"/>
                </a:lnTo>
                <a:lnTo>
                  <a:pt x="6341063" y="5348321"/>
                </a:lnTo>
                <a:lnTo>
                  <a:pt x="6330175" y="5330139"/>
                </a:lnTo>
                <a:lnTo>
                  <a:pt x="6337459" y="5313426"/>
                </a:lnTo>
                <a:lnTo>
                  <a:pt x="6327660" y="5297062"/>
                </a:lnTo>
                <a:cubicBezTo>
                  <a:pt x="6327548" y="5289308"/>
                  <a:pt x="6328886" y="5281918"/>
                  <a:pt x="6331678" y="5274895"/>
                </a:cubicBezTo>
                <a:lnTo>
                  <a:pt x="6328424" y="5257082"/>
                </a:lnTo>
                <a:cubicBezTo>
                  <a:pt x="6321879" y="5259045"/>
                  <a:pt x="6316342" y="5253921"/>
                  <a:pt x="6311808" y="5241711"/>
                </a:cubicBezTo>
                <a:cubicBezTo>
                  <a:pt x="6307277" y="5229501"/>
                  <a:pt x="6304831" y="5221290"/>
                  <a:pt x="6304470" y="5217080"/>
                </a:cubicBezTo>
                <a:cubicBezTo>
                  <a:pt x="6307381" y="5214205"/>
                  <a:pt x="6306932" y="5209329"/>
                  <a:pt x="6303121" y="5202450"/>
                </a:cubicBezTo>
                <a:cubicBezTo>
                  <a:pt x="6299310" y="5195571"/>
                  <a:pt x="6296498" y="5190875"/>
                  <a:pt x="6294683" y="5188358"/>
                </a:cubicBezTo>
                <a:cubicBezTo>
                  <a:pt x="6296737" y="5185687"/>
                  <a:pt x="6297452" y="5182583"/>
                  <a:pt x="6296827" y="5179046"/>
                </a:cubicBezTo>
                <a:cubicBezTo>
                  <a:pt x="6296202" y="5175510"/>
                  <a:pt x="6295008" y="5172313"/>
                  <a:pt x="6293246" y="5169457"/>
                </a:cubicBezTo>
                <a:cubicBezTo>
                  <a:pt x="6290900" y="5166229"/>
                  <a:pt x="6288056" y="5164228"/>
                  <a:pt x="6284709" y="5163452"/>
                </a:cubicBezTo>
                <a:cubicBezTo>
                  <a:pt x="6281364" y="5162677"/>
                  <a:pt x="6278519" y="5160675"/>
                  <a:pt x="6276173" y="5157448"/>
                </a:cubicBezTo>
                <a:cubicBezTo>
                  <a:pt x="6269983" y="5163007"/>
                  <a:pt x="6269991" y="5170413"/>
                  <a:pt x="6276200" y="5179664"/>
                </a:cubicBezTo>
                <a:cubicBezTo>
                  <a:pt x="6282408" y="5188915"/>
                  <a:pt x="6282872" y="5196048"/>
                  <a:pt x="6277589" y="5201064"/>
                </a:cubicBezTo>
                <a:cubicBezTo>
                  <a:pt x="6280734" y="5206746"/>
                  <a:pt x="6281969" y="5213107"/>
                  <a:pt x="6281297" y="5220149"/>
                </a:cubicBezTo>
                <a:cubicBezTo>
                  <a:pt x="6280626" y="5227189"/>
                  <a:pt x="6278771" y="5233549"/>
                  <a:pt x="6275738" y="5239225"/>
                </a:cubicBezTo>
                <a:lnTo>
                  <a:pt x="6289891" y="5262863"/>
                </a:lnTo>
                <a:cubicBezTo>
                  <a:pt x="6278548" y="5280102"/>
                  <a:pt x="6274295" y="5294485"/>
                  <a:pt x="6277133" y="5306012"/>
                </a:cubicBezTo>
                <a:cubicBezTo>
                  <a:pt x="6279969" y="5317539"/>
                  <a:pt x="6283710" y="5333930"/>
                  <a:pt x="6288355" y="5355180"/>
                </a:cubicBezTo>
                <a:cubicBezTo>
                  <a:pt x="6282536" y="5359385"/>
                  <a:pt x="6278351" y="5364773"/>
                  <a:pt x="6275801" y="5371343"/>
                </a:cubicBezTo>
                <a:cubicBezTo>
                  <a:pt x="6273251" y="5377913"/>
                  <a:pt x="6269067" y="5383301"/>
                  <a:pt x="6263247" y="5387506"/>
                </a:cubicBezTo>
                <a:lnTo>
                  <a:pt x="6275225" y="5407507"/>
                </a:lnTo>
                <a:lnTo>
                  <a:pt x="6269770" y="5410773"/>
                </a:lnTo>
                <a:cubicBezTo>
                  <a:pt x="6266284" y="5412860"/>
                  <a:pt x="6263619" y="5413220"/>
                  <a:pt x="6261772" y="5411856"/>
                </a:cubicBezTo>
                <a:cubicBezTo>
                  <a:pt x="6259927" y="5410491"/>
                  <a:pt x="6257989" y="5407946"/>
                  <a:pt x="6255964" y="5404218"/>
                </a:cubicBezTo>
                <a:lnTo>
                  <a:pt x="6252708" y="5386406"/>
                </a:lnTo>
                <a:cubicBezTo>
                  <a:pt x="6251800" y="5385148"/>
                  <a:pt x="6249713" y="5383208"/>
                  <a:pt x="6246444" y="5380586"/>
                </a:cubicBezTo>
                <a:cubicBezTo>
                  <a:pt x="6243175" y="5377962"/>
                  <a:pt x="6240904" y="5376748"/>
                  <a:pt x="6239632" y="5376944"/>
                </a:cubicBezTo>
                <a:lnTo>
                  <a:pt x="6242898" y="5382399"/>
                </a:lnTo>
                <a:cubicBezTo>
                  <a:pt x="6240501" y="5387849"/>
                  <a:pt x="6238103" y="5394843"/>
                  <a:pt x="6235700" y="5403383"/>
                </a:cubicBezTo>
                <a:cubicBezTo>
                  <a:pt x="6233302" y="5411922"/>
                  <a:pt x="6233265" y="5418736"/>
                  <a:pt x="6235592" y="5423827"/>
                </a:cubicBezTo>
                <a:cubicBezTo>
                  <a:pt x="6234082" y="5427407"/>
                  <a:pt x="6233912" y="5431420"/>
                  <a:pt x="6235082" y="5435866"/>
                </a:cubicBezTo>
                <a:cubicBezTo>
                  <a:pt x="6236253" y="5440312"/>
                  <a:pt x="6237989" y="5444418"/>
                  <a:pt x="6240297" y="5448183"/>
                </a:cubicBezTo>
                <a:lnTo>
                  <a:pt x="6231923" y="5463077"/>
                </a:lnTo>
                <a:cubicBezTo>
                  <a:pt x="6233707" y="5465972"/>
                  <a:pt x="6235127" y="5469547"/>
                  <a:pt x="6236184" y="5473803"/>
                </a:cubicBezTo>
                <a:cubicBezTo>
                  <a:pt x="6237240" y="5478059"/>
                  <a:pt x="6237024" y="5481997"/>
                  <a:pt x="6235538" y="5485615"/>
                </a:cubicBezTo>
                <a:lnTo>
                  <a:pt x="6244247" y="5500161"/>
                </a:lnTo>
                <a:lnTo>
                  <a:pt x="6240240" y="5509971"/>
                </a:lnTo>
                <a:cubicBezTo>
                  <a:pt x="6243362" y="5515615"/>
                  <a:pt x="6244644" y="5522053"/>
                  <a:pt x="6244085" y="5529283"/>
                </a:cubicBezTo>
                <a:cubicBezTo>
                  <a:pt x="6243527" y="5536514"/>
                  <a:pt x="6241990" y="5543403"/>
                  <a:pt x="6239478" y="5549950"/>
                </a:cubicBezTo>
                <a:cubicBezTo>
                  <a:pt x="6239236" y="5557969"/>
                  <a:pt x="6238787" y="5567192"/>
                  <a:pt x="6238135" y="5577618"/>
                </a:cubicBezTo>
                <a:cubicBezTo>
                  <a:pt x="6237483" y="5588044"/>
                  <a:pt x="6235854" y="5597356"/>
                  <a:pt x="6233249" y="5605554"/>
                </a:cubicBezTo>
                <a:cubicBezTo>
                  <a:pt x="6235064" y="5608327"/>
                  <a:pt x="6236606" y="5611418"/>
                  <a:pt x="6237876" y="5614827"/>
                </a:cubicBezTo>
                <a:cubicBezTo>
                  <a:pt x="6239144" y="5618235"/>
                  <a:pt x="6239050" y="5621688"/>
                  <a:pt x="6237593" y="5625185"/>
                </a:cubicBezTo>
                <a:cubicBezTo>
                  <a:pt x="6240798" y="5630882"/>
                  <a:pt x="6242639" y="5637396"/>
                  <a:pt x="6243120" y="5644726"/>
                </a:cubicBezTo>
                <a:cubicBezTo>
                  <a:pt x="6243596" y="5652056"/>
                  <a:pt x="6243076" y="5658749"/>
                  <a:pt x="6241555" y="5664806"/>
                </a:cubicBezTo>
                <a:cubicBezTo>
                  <a:pt x="6242690" y="5666700"/>
                  <a:pt x="6243234" y="5668638"/>
                  <a:pt x="6243187" y="5670622"/>
                </a:cubicBezTo>
                <a:cubicBezTo>
                  <a:pt x="6243139" y="5672606"/>
                  <a:pt x="6242229" y="5674180"/>
                  <a:pt x="6240455" y="5675345"/>
                </a:cubicBezTo>
                <a:lnTo>
                  <a:pt x="6233914" y="5676793"/>
                </a:lnTo>
                <a:lnTo>
                  <a:pt x="6228480" y="5655344"/>
                </a:lnTo>
                <a:cubicBezTo>
                  <a:pt x="6229141" y="5652323"/>
                  <a:pt x="6229008" y="5649007"/>
                  <a:pt x="6228080" y="5645394"/>
                </a:cubicBezTo>
                <a:cubicBezTo>
                  <a:pt x="6227152" y="5641781"/>
                  <a:pt x="6225837" y="5638555"/>
                  <a:pt x="6224136" y="5635713"/>
                </a:cubicBezTo>
                <a:lnTo>
                  <a:pt x="6221610" y="5614994"/>
                </a:lnTo>
                <a:cubicBezTo>
                  <a:pt x="6218781" y="5611130"/>
                  <a:pt x="6215907" y="5606674"/>
                  <a:pt x="6212991" y="5601629"/>
                </a:cubicBezTo>
                <a:cubicBezTo>
                  <a:pt x="6210071" y="5596583"/>
                  <a:pt x="6211014" y="5592314"/>
                  <a:pt x="6215818" y="5588821"/>
                </a:cubicBezTo>
                <a:cubicBezTo>
                  <a:pt x="6205808" y="5570729"/>
                  <a:pt x="6198441" y="5546734"/>
                  <a:pt x="6193711" y="5516836"/>
                </a:cubicBezTo>
                <a:cubicBezTo>
                  <a:pt x="6191346" y="5501885"/>
                  <a:pt x="6189959" y="5488050"/>
                  <a:pt x="6189546" y="5475329"/>
                </a:cubicBezTo>
                <a:lnTo>
                  <a:pt x="6190012" y="5465723"/>
                </a:lnTo>
                <a:lnTo>
                  <a:pt x="6187901" y="5464861"/>
                </a:lnTo>
                <a:lnTo>
                  <a:pt x="6190298" y="5459813"/>
                </a:lnTo>
                <a:lnTo>
                  <a:pt x="6191236" y="5440506"/>
                </a:lnTo>
                <a:cubicBezTo>
                  <a:pt x="6187743" y="5434158"/>
                  <a:pt x="6185203" y="5427855"/>
                  <a:pt x="6183619" y="5421600"/>
                </a:cubicBezTo>
                <a:lnTo>
                  <a:pt x="6178760" y="5409537"/>
                </a:lnTo>
                <a:lnTo>
                  <a:pt x="6170145" y="5406328"/>
                </a:lnTo>
                <a:lnTo>
                  <a:pt x="6166498" y="5420863"/>
                </a:lnTo>
                <a:lnTo>
                  <a:pt x="6183906" y="5462313"/>
                </a:lnTo>
                <a:cubicBezTo>
                  <a:pt x="6181340" y="5470746"/>
                  <a:pt x="6180452" y="5480952"/>
                  <a:pt x="6181244" y="5492932"/>
                </a:cubicBezTo>
                <a:cubicBezTo>
                  <a:pt x="6182035" y="5504912"/>
                  <a:pt x="6183511" y="5514938"/>
                  <a:pt x="6185668" y="5523012"/>
                </a:cubicBezTo>
                <a:cubicBezTo>
                  <a:pt x="6189208" y="5529436"/>
                  <a:pt x="6191472" y="5536315"/>
                  <a:pt x="6192465" y="5543645"/>
                </a:cubicBezTo>
                <a:cubicBezTo>
                  <a:pt x="6193459" y="5550975"/>
                  <a:pt x="6194815" y="5558397"/>
                  <a:pt x="6196535" y="5565910"/>
                </a:cubicBezTo>
                <a:cubicBezTo>
                  <a:pt x="6192282" y="5578749"/>
                  <a:pt x="6189484" y="5591952"/>
                  <a:pt x="6188141" y="5605520"/>
                </a:cubicBezTo>
                <a:lnTo>
                  <a:pt x="6197188" y="5649506"/>
                </a:lnTo>
                <a:cubicBezTo>
                  <a:pt x="6196043" y="5650088"/>
                  <a:pt x="6194694" y="5651102"/>
                  <a:pt x="6193140" y="5652547"/>
                </a:cubicBezTo>
                <a:cubicBezTo>
                  <a:pt x="6191587" y="5653993"/>
                  <a:pt x="6191237" y="5655642"/>
                  <a:pt x="6192091" y="5657498"/>
                </a:cubicBezTo>
                <a:cubicBezTo>
                  <a:pt x="6192870" y="5658370"/>
                  <a:pt x="6194581" y="5658992"/>
                  <a:pt x="6197224" y="5659365"/>
                </a:cubicBezTo>
                <a:cubicBezTo>
                  <a:pt x="6199865" y="5659739"/>
                  <a:pt x="6202031" y="5660089"/>
                  <a:pt x="6203720" y="5660416"/>
                </a:cubicBezTo>
                <a:lnTo>
                  <a:pt x="6190251" y="5683302"/>
                </a:lnTo>
                <a:lnTo>
                  <a:pt x="6177523" y="5690923"/>
                </a:lnTo>
                <a:cubicBezTo>
                  <a:pt x="6173865" y="5683954"/>
                  <a:pt x="6171024" y="5676803"/>
                  <a:pt x="6169001" y="5669471"/>
                </a:cubicBezTo>
                <a:cubicBezTo>
                  <a:pt x="6166978" y="5662140"/>
                  <a:pt x="6161595" y="5652806"/>
                  <a:pt x="6152853" y="5641470"/>
                </a:cubicBezTo>
                <a:cubicBezTo>
                  <a:pt x="6152163" y="5649088"/>
                  <a:pt x="6151702" y="5656569"/>
                  <a:pt x="6151469" y="5663913"/>
                </a:cubicBezTo>
                <a:cubicBezTo>
                  <a:pt x="6151235" y="5671258"/>
                  <a:pt x="6153137" y="5678559"/>
                  <a:pt x="6157174" y="5685817"/>
                </a:cubicBezTo>
                <a:cubicBezTo>
                  <a:pt x="6152559" y="5698049"/>
                  <a:pt x="6149398" y="5710646"/>
                  <a:pt x="6147690" y="5723608"/>
                </a:cubicBezTo>
                <a:cubicBezTo>
                  <a:pt x="6138120" y="5730574"/>
                  <a:pt x="6136434" y="5736523"/>
                  <a:pt x="6142632" y="5741458"/>
                </a:cubicBezTo>
                <a:cubicBezTo>
                  <a:pt x="6148829" y="5746393"/>
                  <a:pt x="6149415" y="5750983"/>
                  <a:pt x="6144392" y="5755226"/>
                </a:cubicBezTo>
                <a:lnTo>
                  <a:pt x="6137118" y="5759581"/>
                </a:lnTo>
                <a:cubicBezTo>
                  <a:pt x="6139876" y="5764877"/>
                  <a:pt x="6140979" y="5769466"/>
                  <a:pt x="6140423" y="5773350"/>
                </a:cubicBezTo>
                <a:cubicBezTo>
                  <a:pt x="6139865" y="5777234"/>
                  <a:pt x="6140695" y="5781369"/>
                  <a:pt x="6142909" y="5785755"/>
                </a:cubicBezTo>
                <a:lnTo>
                  <a:pt x="6136715" y="5804286"/>
                </a:lnTo>
                <a:lnTo>
                  <a:pt x="6120730" y="5794095"/>
                </a:lnTo>
                <a:cubicBezTo>
                  <a:pt x="6117094" y="5796273"/>
                  <a:pt x="6114187" y="5795543"/>
                  <a:pt x="6112010" y="5791906"/>
                </a:cubicBezTo>
                <a:cubicBezTo>
                  <a:pt x="6108253" y="5784429"/>
                  <a:pt x="6106157" y="5776113"/>
                  <a:pt x="6105718" y="5766958"/>
                </a:cubicBezTo>
                <a:cubicBezTo>
                  <a:pt x="6105280" y="5757803"/>
                  <a:pt x="6102910" y="5749033"/>
                  <a:pt x="6098609" y="5740647"/>
                </a:cubicBezTo>
                <a:cubicBezTo>
                  <a:pt x="6098556" y="5740473"/>
                  <a:pt x="6098116" y="5739912"/>
                  <a:pt x="6097290" y="5738964"/>
                </a:cubicBezTo>
                <a:cubicBezTo>
                  <a:pt x="6096468" y="5738017"/>
                  <a:pt x="6095574" y="5737729"/>
                  <a:pt x="6094612" y="5738099"/>
                </a:cubicBezTo>
                <a:cubicBezTo>
                  <a:pt x="6093877" y="5739105"/>
                  <a:pt x="6093799" y="5741725"/>
                  <a:pt x="6094378" y="5745958"/>
                </a:cubicBezTo>
                <a:cubicBezTo>
                  <a:pt x="6094957" y="5750192"/>
                  <a:pt x="6095152" y="5753266"/>
                  <a:pt x="6094962" y="5755182"/>
                </a:cubicBezTo>
                <a:cubicBezTo>
                  <a:pt x="6093928" y="5758270"/>
                  <a:pt x="6093804" y="5760814"/>
                  <a:pt x="6094591" y="5762814"/>
                </a:cubicBezTo>
                <a:cubicBezTo>
                  <a:pt x="6096518" y="5765519"/>
                  <a:pt x="6098016" y="5768019"/>
                  <a:pt x="6099081" y="5770314"/>
                </a:cubicBezTo>
                <a:cubicBezTo>
                  <a:pt x="6100147" y="5772610"/>
                  <a:pt x="6099009" y="5774836"/>
                  <a:pt x="6095668" y="5776990"/>
                </a:cubicBezTo>
                <a:lnTo>
                  <a:pt x="6090572" y="5784981"/>
                </a:lnTo>
                <a:lnTo>
                  <a:pt x="6073478" y="5797687"/>
                </a:lnTo>
                <a:lnTo>
                  <a:pt x="6076735" y="5815500"/>
                </a:lnTo>
                <a:cubicBezTo>
                  <a:pt x="6074581" y="5818178"/>
                  <a:pt x="6072882" y="5821357"/>
                  <a:pt x="6071637" y="5825036"/>
                </a:cubicBezTo>
                <a:cubicBezTo>
                  <a:pt x="6070393" y="5828715"/>
                  <a:pt x="6069419" y="5832076"/>
                  <a:pt x="6068718" y="5835119"/>
                </a:cubicBezTo>
                <a:cubicBezTo>
                  <a:pt x="6066728" y="5836261"/>
                  <a:pt x="6065075" y="5837971"/>
                  <a:pt x="6063762" y="5840248"/>
                </a:cubicBezTo>
                <a:cubicBezTo>
                  <a:pt x="6062451" y="5842527"/>
                  <a:pt x="6062523" y="5845056"/>
                  <a:pt x="6063984" y="5847836"/>
                </a:cubicBezTo>
                <a:lnTo>
                  <a:pt x="6070157" y="5854020"/>
                </a:lnTo>
                <a:lnTo>
                  <a:pt x="6053792" y="5863819"/>
                </a:lnTo>
                <a:cubicBezTo>
                  <a:pt x="6052401" y="5859865"/>
                  <a:pt x="6051015" y="5853595"/>
                  <a:pt x="6049629" y="5845007"/>
                </a:cubicBezTo>
                <a:cubicBezTo>
                  <a:pt x="6048243" y="5836419"/>
                  <a:pt x="6045400" y="5832872"/>
                  <a:pt x="6041098" y="5834367"/>
                </a:cubicBezTo>
                <a:cubicBezTo>
                  <a:pt x="6039309" y="5835594"/>
                  <a:pt x="6037975" y="5837318"/>
                  <a:pt x="6037096" y="5839543"/>
                </a:cubicBezTo>
                <a:cubicBezTo>
                  <a:pt x="6036214" y="5841769"/>
                  <a:pt x="6035607" y="5843676"/>
                  <a:pt x="6035272" y="5845267"/>
                </a:cubicBezTo>
                <a:lnTo>
                  <a:pt x="6044701" y="5869263"/>
                </a:lnTo>
                <a:lnTo>
                  <a:pt x="6043232" y="5887435"/>
                </a:lnTo>
                <a:cubicBezTo>
                  <a:pt x="6046453" y="5892814"/>
                  <a:pt x="6048355" y="5898055"/>
                  <a:pt x="6048942" y="5903159"/>
                </a:cubicBezTo>
                <a:cubicBezTo>
                  <a:pt x="6049528" y="5908263"/>
                  <a:pt x="6049068" y="5913685"/>
                  <a:pt x="6047564" y="5919423"/>
                </a:cubicBezTo>
                <a:lnTo>
                  <a:pt x="6056274" y="5933969"/>
                </a:lnTo>
                <a:cubicBezTo>
                  <a:pt x="6054569" y="5942812"/>
                  <a:pt x="6056138" y="5950930"/>
                  <a:pt x="6060977" y="5958325"/>
                </a:cubicBezTo>
                <a:cubicBezTo>
                  <a:pt x="6057538" y="5959200"/>
                  <a:pt x="6054962" y="5961258"/>
                  <a:pt x="6053248" y="5964497"/>
                </a:cubicBezTo>
                <a:cubicBezTo>
                  <a:pt x="6051534" y="5967736"/>
                  <a:pt x="6051681" y="5971249"/>
                  <a:pt x="6053693" y="5975038"/>
                </a:cubicBezTo>
                <a:lnTo>
                  <a:pt x="6052582" y="5997935"/>
                </a:lnTo>
                <a:lnTo>
                  <a:pt x="6034769" y="6001190"/>
                </a:lnTo>
                <a:cubicBezTo>
                  <a:pt x="6033618" y="5993851"/>
                  <a:pt x="6031124" y="5986080"/>
                  <a:pt x="6027294" y="5977876"/>
                </a:cubicBezTo>
                <a:cubicBezTo>
                  <a:pt x="6023463" y="5969672"/>
                  <a:pt x="6021969" y="5962538"/>
                  <a:pt x="6022815" y="5956474"/>
                </a:cubicBezTo>
                <a:cubicBezTo>
                  <a:pt x="6019065" y="5950897"/>
                  <a:pt x="6019675" y="5946415"/>
                  <a:pt x="6024645" y="5943028"/>
                </a:cubicBezTo>
                <a:cubicBezTo>
                  <a:pt x="6028743" y="5940934"/>
                  <a:pt x="6033547" y="5937954"/>
                  <a:pt x="6039056" y="5934090"/>
                </a:cubicBezTo>
                <a:cubicBezTo>
                  <a:pt x="6044562" y="5930226"/>
                  <a:pt x="6042551" y="5928241"/>
                  <a:pt x="6033018" y="5928133"/>
                </a:cubicBezTo>
                <a:lnTo>
                  <a:pt x="6029403" y="5905595"/>
                </a:lnTo>
                <a:lnTo>
                  <a:pt x="6022130" y="5909950"/>
                </a:lnTo>
                <a:lnTo>
                  <a:pt x="6023959" y="5896504"/>
                </a:lnTo>
                <a:lnTo>
                  <a:pt x="6013072" y="5878321"/>
                </a:lnTo>
                <a:lnTo>
                  <a:pt x="6020356" y="5861609"/>
                </a:lnTo>
                <a:lnTo>
                  <a:pt x="6010558" y="5845244"/>
                </a:lnTo>
                <a:cubicBezTo>
                  <a:pt x="6010443" y="5837490"/>
                  <a:pt x="6011783" y="5830101"/>
                  <a:pt x="6014576" y="5823077"/>
                </a:cubicBezTo>
                <a:lnTo>
                  <a:pt x="6011321" y="5805265"/>
                </a:lnTo>
                <a:cubicBezTo>
                  <a:pt x="6004776" y="5807227"/>
                  <a:pt x="5999238" y="5802104"/>
                  <a:pt x="5994705" y="5789893"/>
                </a:cubicBezTo>
                <a:cubicBezTo>
                  <a:pt x="5990173" y="5777683"/>
                  <a:pt x="5987727" y="5769473"/>
                  <a:pt x="5987367" y="5765262"/>
                </a:cubicBezTo>
                <a:cubicBezTo>
                  <a:pt x="5990279" y="5762388"/>
                  <a:pt x="5989827" y="5757511"/>
                  <a:pt x="5986017" y="5750632"/>
                </a:cubicBezTo>
                <a:cubicBezTo>
                  <a:pt x="5982208" y="5743753"/>
                  <a:pt x="5979395" y="5739056"/>
                  <a:pt x="5977579" y="5736541"/>
                </a:cubicBezTo>
                <a:cubicBezTo>
                  <a:pt x="5979634" y="5733869"/>
                  <a:pt x="5980349" y="5730765"/>
                  <a:pt x="5979723" y="5727229"/>
                </a:cubicBezTo>
                <a:cubicBezTo>
                  <a:pt x="5979098" y="5723692"/>
                  <a:pt x="5977905" y="5720495"/>
                  <a:pt x="5976143" y="5717639"/>
                </a:cubicBezTo>
                <a:cubicBezTo>
                  <a:pt x="5973797" y="5714412"/>
                  <a:pt x="5970953" y="5712410"/>
                  <a:pt x="5967607" y="5711635"/>
                </a:cubicBezTo>
                <a:cubicBezTo>
                  <a:pt x="5964260" y="5710859"/>
                  <a:pt x="5961416" y="5708858"/>
                  <a:pt x="5959071" y="5705630"/>
                </a:cubicBezTo>
                <a:cubicBezTo>
                  <a:pt x="5952879" y="5711190"/>
                  <a:pt x="5952889" y="5718595"/>
                  <a:pt x="5959096" y="5727847"/>
                </a:cubicBezTo>
                <a:cubicBezTo>
                  <a:pt x="5965305" y="5737097"/>
                  <a:pt x="5965769" y="5744230"/>
                  <a:pt x="5960486" y="5749246"/>
                </a:cubicBezTo>
                <a:cubicBezTo>
                  <a:pt x="5963630" y="5754929"/>
                  <a:pt x="5964866" y="5761290"/>
                  <a:pt x="5964194" y="5768331"/>
                </a:cubicBezTo>
                <a:cubicBezTo>
                  <a:pt x="5963522" y="5775372"/>
                  <a:pt x="5961669" y="5781731"/>
                  <a:pt x="5958634" y="5787408"/>
                </a:cubicBezTo>
                <a:lnTo>
                  <a:pt x="5972789" y="5811045"/>
                </a:lnTo>
                <a:cubicBezTo>
                  <a:pt x="5961446" y="5828284"/>
                  <a:pt x="5957192" y="5842667"/>
                  <a:pt x="5960030" y="5854195"/>
                </a:cubicBezTo>
                <a:cubicBezTo>
                  <a:pt x="5962865" y="5865722"/>
                  <a:pt x="5966607" y="5882111"/>
                  <a:pt x="5971251" y="5903363"/>
                </a:cubicBezTo>
                <a:cubicBezTo>
                  <a:pt x="5965433" y="5907568"/>
                  <a:pt x="5961249" y="5912955"/>
                  <a:pt x="5958698" y="5919525"/>
                </a:cubicBezTo>
                <a:cubicBezTo>
                  <a:pt x="5956148" y="5926096"/>
                  <a:pt x="5951963" y="5931483"/>
                  <a:pt x="5946145" y="5935688"/>
                </a:cubicBezTo>
                <a:lnTo>
                  <a:pt x="5958120" y="5955689"/>
                </a:lnTo>
                <a:lnTo>
                  <a:pt x="5952664" y="5958955"/>
                </a:lnTo>
                <a:cubicBezTo>
                  <a:pt x="5949180" y="5961042"/>
                  <a:pt x="5946515" y="5961403"/>
                  <a:pt x="5944669" y="5960038"/>
                </a:cubicBezTo>
                <a:cubicBezTo>
                  <a:pt x="5942824" y="5958674"/>
                  <a:pt x="5940886" y="5956128"/>
                  <a:pt x="5938860" y="5952401"/>
                </a:cubicBezTo>
                <a:lnTo>
                  <a:pt x="5935606" y="5934588"/>
                </a:lnTo>
                <a:cubicBezTo>
                  <a:pt x="5934697" y="5933331"/>
                  <a:pt x="5932609" y="5931390"/>
                  <a:pt x="5929341" y="5928767"/>
                </a:cubicBezTo>
                <a:cubicBezTo>
                  <a:pt x="5926072" y="5926144"/>
                  <a:pt x="5923801" y="5924931"/>
                  <a:pt x="5922529" y="5925126"/>
                </a:cubicBezTo>
                <a:lnTo>
                  <a:pt x="5925796" y="5930581"/>
                </a:lnTo>
                <a:cubicBezTo>
                  <a:pt x="5923397" y="5936031"/>
                  <a:pt x="5920999" y="5943025"/>
                  <a:pt x="5918598" y="5951565"/>
                </a:cubicBezTo>
                <a:cubicBezTo>
                  <a:pt x="5916197" y="5960104"/>
                  <a:pt x="5916161" y="5966919"/>
                  <a:pt x="5918489" y="5972009"/>
                </a:cubicBezTo>
                <a:cubicBezTo>
                  <a:pt x="5916979" y="5975589"/>
                  <a:pt x="5916808" y="5979603"/>
                  <a:pt x="5917978" y="5984048"/>
                </a:cubicBezTo>
                <a:cubicBezTo>
                  <a:pt x="5919148" y="5988494"/>
                  <a:pt x="5920886" y="5992600"/>
                  <a:pt x="5923192" y="5996365"/>
                </a:cubicBezTo>
                <a:lnTo>
                  <a:pt x="5914820" y="6011260"/>
                </a:lnTo>
                <a:cubicBezTo>
                  <a:pt x="5916604" y="6014153"/>
                  <a:pt x="5918023" y="6017729"/>
                  <a:pt x="5919081" y="6021985"/>
                </a:cubicBezTo>
                <a:cubicBezTo>
                  <a:pt x="5920137" y="6026242"/>
                  <a:pt x="5919921" y="6030179"/>
                  <a:pt x="5918432" y="6033797"/>
                </a:cubicBezTo>
                <a:lnTo>
                  <a:pt x="5927143" y="6048343"/>
                </a:lnTo>
                <a:lnTo>
                  <a:pt x="5923137" y="6058153"/>
                </a:lnTo>
                <a:cubicBezTo>
                  <a:pt x="5926259" y="6063797"/>
                  <a:pt x="5927541" y="6070234"/>
                  <a:pt x="5926982" y="6077465"/>
                </a:cubicBezTo>
                <a:cubicBezTo>
                  <a:pt x="5926422" y="6084696"/>
                  <a:pt x="5924886" y="6091586"/>
                  <a:pt x="5922374" y="6098133"/>
                </a:cubicBezTo>
                <a:cubicBezTo>
                  <a:pt x="5922132" y="6106152"/>
                  <a:pt x="5921685" y="6115374"/>
                  <a:pt x="5921032" y="6125800"/>
                </a:cubicBezTo>
                <a:cubicBezTo>
                  <a:pt x="5920379" y="6136226"/>
                  <a:pt x="5918750" y="6145539"/>
                  <a:pt x="5916146" y="6153737"/>
                </a:cubicBezTo>
                <a:cubicBezTo>
                  <a:pt x="5917960" y="6156511"/>
                  <a:pt x="5919502" y="6159601"/>
                  <a:pt x="5920771" y="6163009"/>
                </a:cubicBezTo>
                <a:cubicBezTo>
                  <a:pt x="5922041" y="6166418"/>
                  <a:pt x="5921946" y="6169871"/>
                  <a:pt x="5920490" y="6173367"/>
                </a:cubicBezTo>
                <a:cubicBezTo>
                  <a:pt x="5923695" y="6179064"/>
                  <a:pt x="5925537" y="6185578"/>
                  <a:pt x="5926014" y="6192908"/>
                </a:cubicBezTo>
                <a:cubicBezTo>
                  <a:pt x="5926493" y="6200238"/>
                  <a:pt x="5925972" y="6206932"/>
                  <a:pt x="5924453" y="6212988"/>
                </a:cubicBezTo>
                <a:cubicBezTo>
                  <a:pt x="5925587" y="6214882"/>
                  <a:pt x="5926130" y="6216821"/>
                  <a:pt x="5926084" y="6218805"/>
                </a:cubicBezTo>
                <a:cubicBezTo>
                  <a:pt x="5926035" y="6220789"/>
                  <a:pt x="5925126" y="6222363"/>
                  <a:pt x="5923354" y="6223527"/>
                </a:cubicBezTo>
                <a:lnTo>
                  <a:pt x="5916809" y="6224975"/>
                </a:lnTo>
                <a:lnTo>
                  <a:pt x="5911377" y="6203526"/>
                </a:lnTo>
                <a:cubicBezTo>
                  <a:pt x="5912038" y="6200506"/>
                  <a:pt x="5911904" y="6197189"/>
                  <a:pt x="5910976" y="6193576"/>
                </a:cubicBezTo>
                <a:cubicBezTo>
                  <a:pt x="5910047" y="6189963"/>
                  <a:pt x="5908733" y="6186737"/>
                  <a:pt x="5907033" y="6183896"/>
                </a:cubicBezTo>
                <a:lnTo>
                  <a:pt x="5904507" y="6163176"/>
                </a:lnTo>
                <a:cubicBezTo>
                  <a:pt x="5901679" y="6159312"/>
                  <a:pt x="5898805" y="6154858"/>
                  <a:pt x="5895887" y="6149811"/>
                </a:cubicBezTo>
                <a:cubicBezTo>
                  <a:pt x="5892969" y="6144766"/>
                  <a:pt x="5893910" y="6140497"/>
                  <a:pt x="5898715" y="6137002"/>
                </a:cubicBezTo>
                <a:cubicBezTo>
                  <a:pt x="5888706" y="6118911"/>
                  <a:pt x="5881336" y="6094916"/>
                  <a:pt x="5876608" y="6065017"/>
                </a:cubicBezTo>
                <a:cubicBezTo>
                  <a:pt x="5871879" y="6035119"/>
                  <a:pt x="5871054" y="6009676"/>
                  <a:pt x="5874132" y="5988689"/>
                </a:cubicBezTo>
                <a:cubicBezTo>
                  <a:pt x="5870639" y="5982341"/>
                  <a:pt x="5868101" y="5976038"/>
                  <a:pt x="5866516" y="5969782"/>
                </a:cubicBezTo>
                <a:cubicBezTo>
                  <a:pt x="5864931" y="5963526"/>
                  <a:pt x="5862393" y="5957224"/>
                  <a:pt x="5858899" y="5950875"/>
                </a:cubicBezTo>
                <a:cubicBezTo>
                  <a:pt x="5861523" y="5949151"/>
                  <a:pt x="5862735" y="5946881"/>
                  <a:pt x="5862541" y="5944064"/>
                </a:cubicBezTo>
                <a:cubicBezTo>
                  <a:pt x="5862347" y="5941247"/>
                  <a:pt x="5861380" y="5938429"/>
                  <a:pt x="5859642" y="5935611"/>
                </a:cubicBezTo>
                <a:cubicBezTo>
                  <a:pt x="5855521" y="5928043"/>
                  <a:pt x="5854147" y="5922999"/>
                  <a:pt x="5855519" y="5920478"/>
                </a:cubicBezTo>
                <a:cubicBezTo>
                  <a:pt x="5856893" y="5917958"/>
                  <a:pt x="5856336" y="5914277"/>
                  <a:pt x="5853849" y="5909437"/>
                </a:cubicBezTo>
                <a:lnTo>
                  <a:pt x="5852053" y="5885810"/>
                </a:lnTo>
                <a:cubicBezTo>
                  <a:pt x="5854154" y="5883215"/>
                  <a:pt x="5855048" y="5880415"/>
                  <a:pt x="5854741" y="5877407"/>
                </a:cubicBezTo>
                <a:cubicBezTo>
                  <a:pt x="5854433" y="5874401"/>
                  <a:pt x="5853421" y="5871508"/>
                  <a:pt x="5851704" y="5868728"/>
                </a:cubicBezTo>
                <a:lnTo>
                  <a:pt x="5844443" y="5860725"/>
                </a:lnTo>
                <a:lnTo>
                  <a:pt x="5827056" y="5794559"/>
                </a:lnTo>
                <a:lnTo>
                  <a:pt x="5831062" y="5784750"/>
                </a:lnTo>
                <a:lnTo>
                  <a:pt x="5831074" y="5772392"/>
                </a:lnTo>
                <a:cubicBezTo>
                  <a:pt x="5829328" y="5769475"/>
                  <a:pt x="5827832" y="5765945"/>
                  <a:pt x="5826585" y="5761803"/>
                </a:cubicBezTo>
                <a:cubicBezTo>
                  <a:pt x="5825339" y="5757660"/>
                  <a:pt x="5825025" y="5754039"/>
                  <a:pt x="5825641" y="5750943"/>
                </a:cubicBezTo>
                <a:cubicBezTo>
                  <a:pt x="5822607" y="5748282"/>
                  <a:pt x="5819869" y="5744055"/>
                  <a:pt x="5817429" y="5738260"/>
                </a:cubicBezTo>
                <a:cubicBezTo>
                  <a:pt x="5814989" y="5732465"/>
                  <a:pt x="5815795" y="5727968"/>
                  <a:pt x="5819849" y="5724769"/>
                </a:cubicBezTo>
                <a:cubicBezTo>
                  <a:pt x="5817499" y="5719383"/>
                  <a:pt x="5815856" y="5709250"/>
                  <a:pt x="5814923" y="5694371"/>
                </a:cubicBezTo>
                <a:cubicBezTo>
                  <a:pt x="5814456" y="5686930"/>
                  <a:pt x="5814426" y="5680928"/>
                  <a:pt x="5814832" y="5676362"/>
                </a:cubicBezTo>
                <a:lnTo>
                  <a:pt x="5815727" y="5673033"/>
                </a:lnTo>
                <a:lnTo>
                  <a:pt x="5812654" y="5679180"/>
                </a:lnTo>
                <a:lnTo>
                  <a:pt x="5810535" y="5679180"/>
                </a:lnTo>
                <a:lnTo>
                  <a:pt x="5793580" y="5717328"/>
                </a:lnTo>
                <a:cubicBezTo>
                  <a:pt x="5791638" y="5719005"/>
                  <a:pt x="5790754" y="5722538"/>
                  <a:pt x="5790931" y="5727924"/>
                </a:cubicBezTo>
                <a:cubicBezTo>
                  <a:pt x="5791108" y="5733311"/>
                  <a:pt x="5791284" y="5736843"/>
                  <a:pt x="5791460" y="5738521"/>
                </a:cubicBezTo>
                <a:cubicBezTo>
                  <a:pt x="5793977" y="5735960"/>
                  <a:pt x="5796362" y="5736313"/>
                  <a:pt x="5798613" y="5739580"/>
                </a:cubicBezTo>
                <a:cubicBezTo>
                  <a:pt x="5800865" y="5742848"/>
                  <a:pt x="5800601" y="5745320"/>
                  <a:pt x="5797818" y="5746998"/>
                </a:cubicBezTo>
                <a:cubicBezTo>
                  <a:pt x="5796627" y="5746910"/>
                  <a:pt x="5795302" y="5747086"/>
                  <a:pt x="5793845" y="5747528"/>
                </a:cubicBezTo>
                <a:cubicBezTo>
                  <a:pt x="5792388" y="5747969"/>
                  <a:pt x="5791593" y="5749206"/>
                  <a:pt x="5791461" y="5751237"/>
                </a:cubicBezTo>
                <a:cubicBezTo>
                  <a:pt x="5791637" y="5753444"/>
                  <a:pt x="5792874" y="5755917"/>
                  <a:pt x="5795169" y="5758654"/>
                </a:cubicBezTo>
                <a:cubicBezTo>
                  <a:pt x="5797466" y="5761391"/>
                  <a:pt x="5799761" y="5763864"/>
                  <a:pt x="5802057" y="5766072"/>
                </a:cubicBezTo>
                <a:cubicBezTo>
                  <a:pt x="5801616" y="5770355"/>
                  <a:pt x="5799320" y="5777154"/>
                  <a:pt x="5795169" y="5786470"/>
                </a:cubicBezTo>
                <a:cubicBezTo>
                  <a:pt x="5791019" y="5795786"/>
                  <a:pt x="5787664" y="5800996"/>
                  <a:pt x="5785103" y="5802100"/>
                </a:cubicBezTo>
                <a:cubicBezTo>
                  <a:pt x="5785412" y="5809297"/>
                  <a:pt x="5784794" y="5813977"/>
                  <a:pt x="5783247" y="5816141"/>
                </a:cubicBezTo>
                <a:cubicBezTo>
                  <a:pt x="5781703" y="5818304"/>
                  <a:pt x="5777376" y="5819276"/>
                  <a:pt x="5770268" y="5819055"/>
                </a:cubicBezTo>
                <a:lnTo>
                  <a:pt x="5770268" y="5842367"/>
                </a:lnTo>
                <a:cubicBezTo>
                  <a:pt x="5764881" y="5839188"/>
                  <a:pt x="5759759" y="5835479"/>
                  <a:pt x="5754903" y="5831241"/>
                </a:cubicBezTo>
                <a:cubicBezTo>
                  <a:pt x="5750046" y="5827002"/>
                  <a:pt x="5745984" y="5822233"/>
                  <a:pt x="5742716" y="5816935"/>
                </a:cubicBezTo>
                <a:cubicBezTo>
                  <a:pt x="5743070" y="5821174"/>
                  <a:pt x="5742363" y="5825413"/>
                  <a:pt x="5740598" y="5829651"/>
                </a:cubicBezTo>
                <a:lnTo>
                  <a:pt x="5753314" y="5850844"/>
                </a:lnTo>
                <a:cubicBezTo>
                  <a:pt x="5750929" y="5859012"/>
                  <a:pt x="5745630" y="5874466"/>
                  <a:pt x="5737418" y="5897204"/>
                </a:cubicBezTo>
                <a:cubicBezTo>
                  <a:pt x="5729206" y="5919943"/>
                  <a:pt x="5719669" y="5932747"/>
                  <a:pt x="5708808" y="5935617"/>
                </a:cubicBezTo>
                <a:cubicBezTo>
                  <a:pt x="5708587" y="5939723"/>
                  <a:pt x="5706908" y="5945816"/>
                  <a:pt x="5703774" y="5953896"/>
                </a:cubicBezTo>
                <a:cubicBezTo>
                  <a:pt x="5700640" y="5961976"/>
                  <a:pt x="5697372" y="5966479"/>
                  <a:pt x="5693973" y="5967406"/>
                </a:cubicBezTo>
                <a:cubicBezTo>
                  <a:pt x="5692957" y="5967141"/>
                  <a:pt x="5692339" y="5966082"/>
                  <a:pt x="5692118" y="5964227"/>
                </a:cubicBezTo>
                <a:cubicBezTo>
                  <a:pt x="5691897" y="5962373"/>
                  <a:pt x="5691809" y="5961313"/>
                  <a:pt x="5691853" y="5961048"/>
                </a:cubicBezTo>
                <a:lnTo>
                  <a:pt x="5683376" y="5958929"/>
                </a:lnTo>
                <a:lnTo>
                  <a:pt x="5677017" y="5967407"/>
                </a:lnTo>
                <a:lnTo>
                  <a:pt x="5691853" y="5982242"/>
                </a:lnTo>
                <a:cubicBezTo>
                  <a:pt x="5691676" y="5993766"/>
                  <a:pt x="5689381" y="6004097"/>
                  <a:pt x="5684966" y="6013237"/>
                </a:cubicBezTo>
                <a:cubicBezTo>
                  <a:pt x="5680550" y="6022376"/>
                  <a:pt x="5675075" y="6031118"/>
                  <a:pt x="5668541" y="6039463"/>
                </a:cubicBezTo>
                <a:cubicBezTo>
                  <a:pt x="5669203" y="6042730"/>
                  <a:pt x="5671057" y="6048912"/>
                  <a:pt x="5674103" y="6058007"/>
                </a:cubicBezTo>
                <a:cubicBezTo>
                  <a:pt x="5677150" y="6067103"/>
                  <a:pt x="5677416" y="6072224"/>
                  <a:pt x="5674899" y="6073372"/>
                </a:cubicBezTo>
                <a:cubicBezTo>
                  <a:pt x="5671764" y="6073284"/>
                  <a:pt x="5669027" y="6072400"/>
                  <a:pt x="5666686" y="6070723"/>
                </a:cubicBezTo>
                <a:cubicBezTo>
                  <a:pt x="5664346" y="6069045"/>
                  <a:pt x="5662139" y="6067103"/>
                  <a:pt x="5660064" y="6064895"/>
                </a:cubicBezTo>
                <a:cubicBezTo>
                  <a:pt x="5660064" y="6072665"/>
                  <a:pt x="5659004" y="6080966"/>
                  <a:pt x="5656884" y="6089796"/>
                </a:cubicBezTo>
                <a:cubicBezTo>
                  <a:pt x="5654765" y="6098627"/>
                  <a:pt x="5651585" y="6105868"/>
                  <a:pt x="5647348" y="6111519"/>
                </a:cubicBezTo>
                <a:lnTo>
                  <a:pt x="5636750" y="6094565"/>
                </a:lnTo>
                <a:lnTo>
                  <a:pt x="5643109" y="6073372"/>
                </a:lnTo>
                <a:cubicBezTo>
                  <a:pt x="5641917" y="6072312"/>
                  <a:pt x="5640592" y="6071253"/>
                  <a:pt x="5639134" y="6070193"/>
                </a:cubicBezTo>
                <a:cubicBezTo>
                  <a:pt x="5637679" y="6069133"/>
                  <a:pt x="5636883" y="6068074"/>
                  <a:pt x="5636751" y="6067014"/>
                </a:cubicBezTo>
                <a:cubicBezTo>
                  <a:pt x="5637237" y="6064983"/>
                  <a:pt x="5639444" y="6063747"/>
                  <a:pt x="5643374" y="6063306"/>
                </a:cubicBezTo>
                <a:cubicBezTo>
                  <a:pt x="5647304" y="6062864"/>
                  <a:pt x="5650041" y="6062687"/>
                  <a:pt x="5651586" y="6062776"/>
                </a:cubicBezTo>
                <a:cubicBezTo>
                  <a:pt x="5651719" y="6056329"/>
                  <a:pt x="5653043" y="6049618"/>
                  <a:pt x="5655560" y="6042642"/>
                </a:cubicBezTo>
                <a:cubicBezTo>
                  <a:pt x="5658077" y="6035666"/>
                  <a:pt x="5660991" y="6028955"/>
                  <a:pt x="5664302" y="6022509"/>
                </a:cubicBezTo>
                <a:cubicBezTo>
                  <a:pt x="5664257" y="6021273"/>
                  <a:pt x="5663816" y="6019506"/>
                  <a:pt x="5662977" y="6017210"/>
                </a:cubicBezTo>
                <a:cubicBezTo>
                  <a:pt x="5662139" y="6014914"/>
                  <a:pt x="5661167" y="6013148"/>
                  <a:pt x="5660064" y="6011912"/>
                </a:cubicBezTo>
                <a:lnTo>
                  <a:pt x="5645228" y="6030986"/>
                </a:lnTo>
                <a:lnTo>
                  <a:pt x="5634632" y="6033105"/>
                </a:lnTo>
                <a:lnTo>
                  <a:pt x="5634632" y="6062776"/>
                </a:lnTo>
                <a:cubicBezTo>
                  <a:pt x="5627082" y="6068868"/>
                  <a:pt x="5620459" y="6077876"/>
                  <a:pt x="5614763" y="6089797"/>
                </a:cubicBezTo>
                <a:cubicBezTo>
                  <a:pt x="5609067" y="6101718"/>
                  <a:pt x="5605094" y="6111784"/>
                  <a:pt x="5602842" y="6119997"/>
                </a:cubicBezTo>
                <a:cubicBezTo>
                  <a:pt x="5602489" y="6124059"/>
                  <a:pt x="5601076" y="6127591"/>
                  <a:pt x="5598603" y="6130593"/>
                </a:cubicBezTo>
                <a:cubicBezTo>
                  <a:pt x="5596131" y="6133596"/>
                  <a:pt x="5594718" y="6137128"/>
                  <a:pt x="5594364" y="6141190"/>
                </a:cubicBezTo>
                <a:lnTo>
                  <a:pt x="5588006" y="6158145"/>
                </a:lnTo>
                <a:lnTo>
                  <a:pt x="5590126" y="6158144"/>
                </a:lnTo>
                <a:cubicBezTo>
                  <a:pt x="5589773" y="6162207"/>
                  <a:pt x="5588360" y="6165739"/>
                  <a:pt x="5585887" y="6168741"/>
                </a:cubicBezTo>
                <a:cubicBezTo>
                  <a:pt x="5583415" y="6171743"/>
                  <a:pt x="5582002" y="6175276"/>
                  <a:pt x="5581649" y="6179338"/>
                </a:cubicBezTo>
                <a:cubicBezTo>
                  <a:pt x="5581825" y="6182649"/>
                  <a:pt x="5581472" y="6185563"/>
                  <a:pt x="5580589" y="6188080"/>
                </a:cubicBezTo>
                <a:cubicBezTo>
                  <a:pt x="5579706" y="6190597"/>
                  <a:pt x="5577234" y="6191921"/>
                  <a:pt x="5573172" y="6192053"/>
                </a:cubicBezTo>
                <a:cubicBezTo>
                  <a:pt x="5573436" y="6198235"/>
                  <a:pt x="5572907" y="6202297"/>
                  <a:pt x="5571583" y="6204239"/>
                </a:cubicBezTo>
                <a:cubicBezTo>
                  <a:pt x="5570258" y="6206182"/>
                  <a:pt x="5566548" y="6207065"/>
                  <a:pt x="5560456" y="6206889"/>
                </a:cubicBezTo>
                <a:lnTo>
                  <a:pt x="5560456" y="6230201"/>
                </a:lnTo>
                <a:lnTo>
                  <a:pt x="5549859" y="6225963"/>
                </a:lnTo>
                <a:lnTo>
                  <a:pt x="5537143" y="6255633"/>
                </a:lnTo>
                <a:lnTo>
                  <a:pt x="5541382" y="6259872"/>
                </a:lnTo>
                <a:lnTo>
                  <a:pt x="5532905" y="6266229"/>
                </a:lnTo>
                <a:lnTo>
                  <a:pt x="5528665" y="6274707"/>
                </a:lnTo>
                <a:lnTo>
                  <a:pt x="5535024" y="6289542"/>
                </a:lnTo>
                <a:lnTo>
                  <a:pt x="5532905" y="6306496"/>
                </a:lnTo>
                <a:cubicBezTo>
                  <a:pt x="5527695" y="6307203"/>
                  <a:pt x="5524869" y="6310029"/>
                  <a:pt x="5524428" y="6314974"/>
                </a:cubicBezTo>
                <a:cubicBezTo>
                  <a:pt x="5523985" y="6319919"/>
                  <a:pt x="5519041" y="6322745"/>
                  <a:pt x="5509592" y="6323451"/>
                </a:cubicBezTo>
                <a:lnTo>
                  <a:pt x="5509592" y="6312855"/>
                </a:lnTo>
                <a:lnTo>
                  <a:pt x="5503234" y="6314974"/>
                </a:lnTo>
                <a:cubicBezTo>
                  <a:pt x="5501909" y="6317976"/>
                  <a:pt x="5499791" y="6323097"/>
                  <a:pt x="5496877" y="6330339"/>
                </a:cubicBezTo>
                <a:cubicBezTo>
                  <a:pt x="5493963" y="6337580"/>
                  <a:pt x="5491843" y="6341642"/>
                  <a:pt x="5490519" y="6342525"/>
                </a:cubicBezTo>
                <a:cubicBezTo>
                  <a:pt x="5489503" y="6342348"/>
                  <a:pt x="5488885" y="6341642"/>
                  <a:pt x="5488664" y="6340406"/>
                </a:cubicBezTo>
                <a:cubicBezTo>
                  <a:pt x="5488443" y="6339169"/>
                  <a:pt x="5488355" y="6338463"/>
                  <a:pt x="5488399" y="6338286"/>
                </a:cubicBezTo>
                <a:cubicBezTo>
                  <a:pt x="5482571" y="6337933"/>
                  <a:pt x="5480452" y="6335990"/>
                  <a:pt x="5482041" y="6332458"/>
                </a:cubicBezTo>
                <a:cubicBezTo>
                  <a:pt x="5483630" y="6328926"/>
                  <a:pt x="5485750" y="6325924"/>
                  <a:pt x="5488399" y="6323451"/>
                </a:cubicBezTo>
                <a:lnTo>
                  <a:pt x="5479922" y="6304377"/>
                </a:lnTo>
                <a:lnTo>
                  <a:pt x="5488399" y="6289542"/>
                </a:lnTo>
                <a:lnTo>
                  <a:pt x="5473564" y="6283184"/>
                </a:lnTo>
                <a:cubicBezTo>
                  <a:pt x="5472946" y="6290293"/>
                  <a:pt x="5470473" y="6296739"/>
                  <a:pt x="5466147" y="6302523"/>
                </a:cubicBezTo>
                <a:cubicBezTo>
                  <a:pt x="5461819" y="6308307"/>
                  <a:pt x="5459347" y="6315283"/>
                  <a:pt x="5458729" y="6323451"/>
                </a:cubicBezTo>
                <a:cubicBezTo>
                  <a:pt x="5452415" y="6332017"/>
                  <a:pt x="5446498" y="6340847"/>
                  <a:pt x="5440980" y="6349942"/>
                </a:cubicBezTo>
                <a:cubicBezTo>
                  <a:pt x="5435460" y="6359038"/>
                  <a:pt x="5430074" y="6367868"/>
                  <a:pt x="5424819" y="6376434"/>
                </a:cubicBezTo>
                <a:cubicBezTo>
                  <a:pt x="5423760" y="6381555"/>
                  <a:pt x="5421640" y="6388266"/>
                  <a:pt x="5418462" y="6396567"/>
                </a:cubicBezTo>
                <a:cubicBezTo>
                  <a:pt x="5415283" y="6404868"/>
                  <a:pt x="5411044" y="6409460"/>
                  <a:pt x="5405746" y="6410343"/>
                </a:cubicBezTo>
                <a:cubicBezTo>
                  <a:pt x="5406011" y="6411976"/>
                  <a:pt x="5407071" y="6415067"/>
                  <a:pt x="5408925" y="6419615"/>
                </a:cubicBezTo>
                <a:cubicBezTo>
                  <a:pt x="5410779" y="6424162"/>
                  <a:pt x="5411839" y="6426723"/>
                  <a:pt x="5412104" y="6427297"/>
                </a:cubicBezTo>
                <a:cubicBezTo>
                  <a:pt x="5413120" y="6427032"/>
                  <a:pt x="5413737" y="6425972"/>
                  <a:pt x="5413958" y="6424118"/>
                </a:cubicBezTo>
                <a:cubicBezTo>
                  <a:pt x="5414179" y="6422264"/>
                  <a:pt x="5414268" y="6421204"/>
                  <a:pt x="5414223" y="6420939"/>
                </a:cubicBezTo>
                <a:cubicBezTo>
                  <a:pt x="5420228" y="6408444"/>
                  <a:pt x="5427293" y="6396346"/>
                  <a:pt x="5435417" y="6384646"/>
                </a:cubicBezTo>
                <a:cubicBezTo>
                  <a:pt x="5443540" y="6372946"/>
                  <a:pt x="5448485" y="6360318"/>
                  <a:pt x="5450252" y="6346763"/>
                </a:cubicBezTo>
                <a:lnTo>
                  <a:pt x="5460848" y="6346764"/>
                </a:lnTo>
                <a:cubicBezTo>
                  <a:pt x="5465705" y="6346542"/>
                  <a:pt x="5471356" y="6346984"/>
                  <a:pt x="5477802" y="6348088"/>
                </a:cubicBezTo>
                <a:cubicBezTo>
                  <a:pt x="5484249" y="6349192"/>
                  <a:pt x="5487780" y="6352282"/>
                  <a:pt x="5488399" y="6357360"/>
                </a:cubicBezTo>
                <a:cubicBezTo>
                  <a:pt x="5488179" y="6366985"/>
                  <a:pt x="5485971" y="6376346"/>
                  <a:pt x="5481776" y="6385441"/>
                </a:cubicBezTo>
                <a:cubicBezTo>
                  <a:pt x="5477582" y="6394536"/>
                  <a:pt x="5472725" y="6402837"/>
                  <a:pt x="5467205" y="6410343"/>
                </a:cubicBezTo>
                <a:cubicBezTo>
                  <a:pt x="5467471" y="6415464"/>
                  <a:pt x="5468530" y="6420056"/>
                  <a:pt x="5470385" y="6424118"/>
                </a:cubicBezTo>
                <a:cubicBezTo>
                  <a:pt x="5472239" y="6428180"/>
                  <a:pt x="5473299" y="6432772"/>
                  <a:pt x="5473564" y="6437894"/>
                </a:cubicBezTo>
                <a:lnTo>
                  <a:pt x="5458729" y="6433655"/>
                </a:lnTo>
                <a:cubicBezTo>
                  <a:pt x="5458817" y="6440190"/>
                  <a:pt x="5458111" y="6447254"/>
                  <a:pt x="5456609" y="6454849"/>
                </a:cubicBezTo>
                <a:cubicBezTo>
                  <a:pt x="5455108" y="6462443"/>
                  <a:pt x="5452282" y="6469507"/>
                  <a:pt x="5448133" y="6476041"/>
                </a:cubicBezTo>
                <a:lnTo>
                  <a:pt x="5437536" y="6461206"/>
                </a:lnTo>
                <a:lnTo>
                  <a:pt x="5443893" y="6442132"/>
                </a:lnTo>
                <a:cubicBezTo>
                  <a:pt x="5442702" y="6441073"/>
                  <a:pt x="5441377" y="6440013"/>
                  <a:pt x="5439920" y="6438954"/>
                </a:cubicBezTo>
                <a:cubicBezTo>
                  <a:pt x="5438463" y="6437894"/>
                  <a:pt x="5437668" y="6436834"/>
                  <a:pt x="5437535" y="6435774"/>
                </a:cubicBezTo>
                <a:cubicBezTo>
                  <a:pt x="5437933" y="6433744"/>
                  <a:pt x="5439787" y="6432507"/>
                  <a:pt x="5443099" y="6432066"/>
                </a:cubicBezTo>
                <a:cubicBezTo>
                  <a:pt x="5446410" y="6431624"/>
                  <a:pt x="5448794" y="6431448"/>
                  <a:pt x="5450252" y="6431536"/>
                </a:cubicBezTo>
                <a:lnTo>
                  <a:pt x="5462967" y="6395508"/>
                </a:lnTo>
                <a:lnTo>
                  <a:pt x="5460848" y="6387030"/>
                </a:lnTo>
                <a:lnTo>
                  <a:pt x="5452371" y="6376434"/>
                </a:lnTo>
                <a:lnTo>
                  <a:pt x="5441774" y="6387030"/>
                </a:lnTo>
                <a:lnTo>
                  <a:pt x="5435416" y="6431536"/>
                </a:lnTo>
                <a:cubicBezTo>
                  <a:pt x="5428882" y="6437452"/>
                  <a:pt x="5422877" y="6445753"/>
                  <a:pt x="5417402" y="6456438"/>
                </a:cubicBezTo>
                <a:cubicBezTo>
                  <a:pt x="5411927" y="6467123"/>
                  <a:pt x="5408042" y="6476483"/>
                  <a:pt x="5405746" y="6484519"/>
                </a:cubicBezTo>
                <a:cubicBezTo>
                  <a:pt x="5405481" y="6491848"/>
                  <a:pt x="5403892" y="6498912"/>
                  <a:pt x="5400978" y="6505712"/>
                </a:cubicBezTo>
                <a:cubicBezTo>
                  <a:pt x="5398063" y="6512512"/>
                  <a:pt x="5395415" y="6519575"/>
                  <a:pt x="5393030" y="6526905"/>
                </a:cubicBezTo>
                <a:cubicBezTo>
                  <a:pt x="5382786" y="6535735"/>
                  <a:pt x="5373603" y="6545625"/>
                  <a:pt x="5365479" y="6556575"/>
                </a:cubicBezTo>
                <a:lnTo>
                  <a:pt x="5350644" y="6598962"/>
                </a:lnTo>
                <a:cubicBezTo>
                  <a:pt x="5349364" y="6598873"/>
                  <a:pt x="5347685" y="6599050"/>
                  <a:pt x="5345610" y="6599491"/>
                </a:cubicBezTo>
                <a:cubicBezTo>
                  <a:pt x="5343535" y="6599933"/>
                  <a:pt x="5342387" y="6601169"/>
                  <a:pt x="5342167" y="6603200"/>
                </a:cubicBezTo>
                <a:cubicBezTo>
                  <a:pt x="5342388" y="6604348"/>
                  <a:pt x="5343535" y="6605761"/>
                  <a:pt x="5345610" y="6607439"/>
                </a:cubicBezTo>
                <a:cubicBezTo>
                  <a:pt x="5347686" y="6609117"/>
                  <a:pt x="5349363" y="6610530"/>
                  <a:pt x="5350644" y="6611678"/>
                </a:cubicBezTo>
                <a:lnTo>
                  <a:pt x="5327331" y="6624393"/>
                </a:lnTo>
                <a:lnTo>
                  <a:pt x="5312496" y="6624393"/>
                </a:lnTo>
                <a:cubicBezTo>
                  <a:pt x="5312938" y="6616534"/>
                  <a:pt x="5314174" y="6608940"/>
                  <a:pt x="5316205" y="6601611"/>
                </a:cubicBezTo>
                <a:cubicBezTo>
                  <a:pt x="5318236" y="6594281"/>
                  <a:pt x="5318413" y="6583508"/>
                  <a:pt x="5316735" y="6569291"/>
                </a:cubicBezTo>
                <a:cubicBezTo>
                  <a:pt x="5312232" y="6575472"/>
                  <a:pt x="5307992" y="6581654"/>
                  <a:pt x="5304019" y="6587835"/>
                </a:cubicBezTo>
                <a:cubicBezTo>
                  <a:pt x="5300045" y="6594017"/>
                  <a:pt x="5297926" y="6601257"/>
                  <a:pt x="5297661" y="6609558"/>
                </a:cubicBezTo>
                <a:cubicBezTo>
                  <a:pt x="5287417" y="6617682"/>
                  <a:pt x="5278234" y="6626866"/>
                  <a:pt x="5270110" y="6637109"/>
                </a:cubicBezTo>
                <a:cubicBezTo>
                  <a:pt x="5258321" y="6638169"/>
                  <a:pt x="5253818" y="6642408"/>
                  <a:pt x="5256600" y="6649825"/>
                </a:cubicBezTo>
                <a:cubicBezTo>
                  <a:pt x="5259381" y="6657243"/>
                  <a:pt x="5257526" y="6661481"/>
                  <a:pt x="5251037" y="6662541"/>
                </a:cubicBezTo>
                <a:lnTo>
                  <a:pt x="5242559" y="6662541"/>
                </a:lnTo>
                <a:cubicBezTo>
                  <a:pt x="5242206" y="6668502"/>
                  <a:pt x="5240793" y="6673005"/>
                  <a:pt x="5238320" y="6676052"/>
                </a:cubicBezTo>
                <a:cubicBezTo>
                  <a:pt x="5235848" y="6679098"/>
                  <a:pt x="5234435" y="6683072"/>
                  <a:pt x="5234081" y="6687973"/>
                </a:cubicBezTo>
                <a:lnTo>
                  <a:pt x="5219247" y="6700689"/>
                </a:lnTo>
                <a:lnTo>
                  <a:pt x="5210769" y="6683734"/>
                </a:lnTo>
                <a:cubicBezTo>
                  <a:pt x="5206530" y="6683734"/>
                  <a:pt x="5204411" y="6681615"/>
                  <a:pt x="5204411" y="6677376"/>
                </a:cubicBezTo>
                <a:cubicBezTo>
                  <a:pt x="5205028" y="6669031"/>
                  <a:pt x="5207502" y="6660819"/>
                  <a:pt x="5211829" y="6652739"/>
                </a:cubicBezTo>
                <a:cubicBezTo>
                  <a:pt x="5216156" y="6644659"/>
                  <a:pt x="5218629" y="6635917"/>
                  <a:pt x="5219246" y="6626513"/>
                </a:cubicBezTo>
                <a:cubicBezTo>
                  <a:pt x="5219291" y="6626336"/>
                  <a:pt x="5219202" y="6625629"/>
                  <a:pt x="5218982" y="6624393"/>
                </a:cubicBezTo>
                <a:cubicBezTo>
                  <a:pt x="5218761" y="6623157"/>
                  <a:pt x="5218143" y="6622451"/>
                  <a:pt x="5217128" y="6622274"/>
                </a:cubicBezTo>
                <a:cubicBezTo>
                  <a:pt x="5215979" y="6622760"/>
                  <a:pt x="5214567" y="6624967"/>
                  <a:pt x="5212889" y="6628897"/>
                </a:cubicBezTo>
                <a:cubicBezTo>
                  <a:pt x="5211210" y="6632827"/>
                  <a:pt x="5209798" y="6635564"/>
                  <a:pt x="5208649" y="6637109"/>
                </a:cubicBezTo>
                <a:cubicBezTo>
                  <a:pt x="5206177" y="6639228"/>
                  <a:pt x="5204764" y="6641348"/>
                  <a:pt x="5204411" y="6643467"/>
                </a:cubicBezTo>
                <a:cubicBezTo>
                  <a:pt x="5204676" y="6646778"/>
                  <a:pt x="5204676" y="6649693"/>
                  <a:pt x="5204411" y="6652209"/>
                </a:cubicBezTo>
                <a:cubicBezTo>
                  <a:pt x="5204146" y="6654726"/>
                  <a:pt x="5202027" y="6656051"/>
                  <a:pt x="5198053" y="6656183"/>
                </a:cubicBezTo>
                <a:lnTo>
                  <a:pt x="5189576" y="6660422"/>
                </a:lnTo>
                <a:lnTo>
                  <a:pt x="5168383" y="6662541"/>
                </a:lnTo>
                <a:lnTo>
                  <a:pt x="5162024" y="6679495"/>
                </a:lnTo>
                <a:cubicBezTo>
                  <a:pt x="5158801" y="6680688"/>
                  <a:pt x="5155711" y="6682542"/>
                  <a:pt x="5152753" y="6685059"/>
                </a:cubicBezTo>
                <a:cubicBezTo>
                  <a:pt x="5149795" y="6687576"/>
                  <a:pt x="5147234" y="6689960"/>
                  <a:pt x="5145071" y="6692211"/>
                </a:cubicBezTo>
                <a:cubicBezTo>
                  <a:pt x="5142774" y="6692167"/>
                  <a:pt x="5140479" y="6692785"/>
                  <a:pt x="5138183" y="6694066"/>
                </a:cubicBezTo>
                <a:cubicBezTo>
                  <a:pt x="5135887" y="6695346"/>
                  <a:pt x="5134650" y="6697554"/>
                  <a:pt x="5134474" y="6700689"/>
                </a:cubicBezTo>
                <a:lnTo>
                  <a:pt x="5136593" y="6709166"/>
                </a:lnTo>
                <a:lnTo>
                  <a:pt x="5117519" y="6709166"/>
                </a:lnTo>
                <a:cubicBezTo>
                  <a:pt x="5118358" y="6705060"/>
                  <a:pt x="5120390" y="6698967"/>
                  <a:pt x="5123612" y="6690887"/>
                </a:cubicBezTo>
                <a:cubicBezTo>
                  <a:pt x="5126835" y="6682807"/>
                  <a:pt x="5126218" y="6678303"/>
                  <a:pt x="5121758" y="6677376"/>
                </a:cubicBezTo>
                <a:cubicBezTo>
                  <a:pt x="5119595" y="6677508"/>
                  <a:pt x="5117563" y="6678303"/>
                  <a:pt x="5115665" y="6679761"/>
                </a:cubicBezTo>
                <a:cubicBezTo>
                  <a:pt x="5113767" y="6681217"/>
                  <a:pt x="5112264" y="6682542"/>
                  <a:pt x="5111161" y="6683734"/>
                </a:cubicBezTo>
                <a:lnTo>
                  <a:pt x="5106923" y="6709166"/>
                </a:lnTo>
                <a:lnTo>
                  <a:pt x="5096326" y="6724001"/>
                </a:lnTo>
                <a:cubicBezTo>
                  <a:pt x="5096326" y="6730271"/>
                  <a:pt x="5095267" y="6735745"/>
                  <a:pt x="5093147" y="6740426"/>
                </a:cubicBezTo>
                <a:cubicBezTo>
                  <a:pt x="5091028" y="6745106"/>
                  <a:pt x="5087849" y="6749521"/>
                  <a:pt x="5083611" y="6753671"/>
                </a:cubicBezTo>
                <a:lnTo>
                  <a:pt x="5083611" y="6770626"/>
                </a:lnTo>
                <a:cubicBezTo>
                  <a:pt x="5077606" y="6777337"/>
                  <a:pt x="5074780" y="6785108"/>
                  <a:pt x="5075133" y="6793938"/>
                </a:cubicBezTo>
                <a:cubicBezTo>
                  <a:pt x="5071734" y="6792923"/>
                  <a:pt x="5068466" y="6793365"/>
                  <a:pt x="5065331" y="6795263"/>
                </a:cubicBezTo>
                <a:cubicBezTo>
                  <a:pt x="5062197" y="6797161"/>
                  <a:pt x="5060519" y="6800252"/>
                  <a:pt x="5060298" y="6804535"/>
                </a:cubicBezTo>
                <a:lnTo>
                  <a:pt x="5047582" y="6823609"/>
                </a:lnTo>
                <a:lnTo>
                  <a:pt x="5030628" y="6817251"/>
                </a:lnTo>
                <a:cubicBezTo>
                  <a:pt x="5033409" y="6810363"/>
                  <a:pt x="5035263" y="6802416"/>
                  <a:pt x="5036191" y="6793409"/>
                </a:cubicBezTo>
                <a:cubicBezTo>
                  <a:pt x="5037118" y="6784401"/>
                  <a:pt x="5039502" y="6777514"/>
                  <a:pt x="5043344" y="6772745"/>
                </a:cubicBezTo>
                <a:cubicBezTo>
                  <a:pt x="5042989" y="6766034"/>
                  <a:pt x="5045816" y="6762502"/>
                  <a:pt x="5051820" y="6762148"/>
                </a:cubicBezTo>
                <a:cubicBezTo>
                  <a:pt x="5056413" y="6762458"/>
                  <a:pt x="5062064" y="6762369"/>
                  <a:pt x="5068775" y="6761884"/>
                </a:cubicBezTo>
                <a:cubicBezTo>
                  <a:pt x="5075487" y="6761398"/>
                  <a:pt x="5074779" y="6758661"/>
                  <a:pt x="5066656" y="6753671"/>
                </a:cubicBezTo>
                <a:lnTo>
                  <a:pt x="5075133" y="6732478"/>
                </a:lnTo>
                <a:lnTo>
                  <a:pt x="5066655" y="6732478"/>
                </a:lnTo>
                <a:lnTo>
                  <a:pt x="5075133" y="6721882"/>
                </a:lnTo>
                <a:lnTo>
                  <a:pt x="5075133" y="6700689"/>
                </a:lnTo>
                <a:lnTo>
                  <a:pt x="5089968" y="6690092"/>
                </a:lnTo>
                <a:lnTo>
                  <a:pt x="5089969" y="6671018"/>
                </a:lnTo>
                <a:cubicBezTo>
                  <a:pt x="5093854" y="6664307"/>
                  <a:pt x="5098799" y="6658656"/>
                  <a:pt x="5104804" y="6654064"/>
                </a:cubicBezTo>
                <a:lnTo>
                  <a:pt x="5111160" y="6637109"/>
                </a:lnTo>
                <a:cubicBezTo>
                  <a:pt x="5104539" y="6635432"/>
                  <a:pt x="5102419" y="6628191"/>
                  <a:pt x="5104803" y="6615386"/>
                </a:cubicBezTo>
                <a:cubicBezTo>
                  <a:pt x="5107188" y="6602582"/>
                  <a:pt x="5109307" y="6594281"/>
                  <a:pt x="5111162" y="6590484"/>
                </a:cubicBezTo>
                <a:cubicBezTo>
                  <a:pt x="5115134" y="6589513"/>
                  <a:pt x="5117254" y="6585098"/>
                  <a:pt x="5117520" y="6577239"/>
                </a:cubicBezTo>
                <a:cubicBezTo>
                  <a:pt x="5117784" y="6569379"/>
                  <a:pt x="5117784" y="6563905"/>
                  <a:pt x="5117518" y="6560814"/>
                </a:cubicBezTo>
                <a:cubicBezTo>
                  <a:pt x="5120654" y="6559578"/>
                  <a:pt x="5122862" y="6557282"/>
                  <a:pt x="5124142" y="6553926"/>
                </a:cubicBezTo>
                <a:cubicBezTo>
                  <a:pt x="5125423" y="6550571"/>
                  <a:pt x="5126041" y="6547215"/>
                  <a:pt x="5125997" y="6543859"/>
                </a:cubicBezTo>
                <a:cubicBezTo>
                  <a:pt x="5125643" y="6539886"/>
                  <a:pt x="5124230" y="6536707"/>
                  <a:pt x="5121757" y="6534323"/>
                </a:cubicBezTo>
                <a:cubicBezTo>
                  <a:pt x="5119285" y="6531938"/>
                  <a:pt x="5117873" y="6528759"/>
                  <a:pt x="5117520" y="6524786"/>
                </a:cubicBezTo>
                <a:lnTo>
                  <a:pt x="5117017" y="6525120"/>
                </a:lnTo>
                <a:lnTo>
                  <a:pt x="5118520" y="6531636"/>
                </a:lnTo>
                <a:lnTo>
                  <a:pt x="5110609" y="6529375"/>
                </a:lnTo>
                <a:lnTo>
                  <a:pt x="5108545" y="6530746"/>
                </a:lnTo>
                <a:cubicBezTo>
                  <a:pt x="5106646" y="6533925"/>
                  <a:pt x="5105841" y="6538296"/>
                  <a:pt x="5106128" y="6543859"/>
                </a:cubicBezTo>
                <a:cubicBezTo>
                  <a:pt x="5106702" y="6554986"/>
                  <a:pt x="5103435" y="6561344"/>
                  <a:pt x="5096326" y="6562933"/>
                </a:cubicBezTo>
                <a:cubicBezTo>
                  <a:pt x="5096106" y="6569424"/>
                  <a:pt x="5093898" y="6575517"/>
                  <a:pt x="5089703" y="6581213"/>
                </a:cubicBezTo>
                <a:cubicBezTo>
                  <a:pt x="5085509" y="6586908"/>
                  <a:pt x="5080652" y="6591412"/>
                  <a:pt x="5075133" y="6594723"/>
                </a:cubicBezTo>
                <a:lnTo>
                  <a:pt x="5075132" y="6622274"/>
                </a:lnTo>
                <a:cubicBezTo>
                  <a:pt x="5056545" y="6631237"/>
                  <a:pt x="5045507" y="6641392"/>
                  <a:pt x="5042018" y="6652739"/>
                </a:cubicBezTo>
                <a:cubicBezTo>
                  <a:pt x="5038531" y="6664086"/>
                  <a:pt x="5033321" y="6680070"/>
                  <a:pt x="5026389" y="6700689"/>
                </a:cubicBezTo>
                <a:cubicBezTo>
                  <a:pt x="5019236" y="6701307"/>
                  <a:pt x="5012878" y="6703779"/>
                  <a:pt x="5007315" y="6708106"/>
                </a:cubicBezTo>
                <a:cubicBezTo>
                  <a:pt x="5001752" y="6712433"/>
                  <a:pt x="4995394" y="6714906"/>
                  <a:pt x="4988241" y="6715524"/>
                </a:cubicBezTo>
                <a:lnTo>
                  <a:pt x="4988241" y="6731217"/>
                </a:lnTo>
                <a:lnTo>
                  <a:pt x="4989243" y="6732970"/>
                </a:lnTo>
                <a:lnTo>
                  <a:pt x="4987123" y="6749925"/>
                </a:lnTo>
                <a:cubicBezTo>
                  <a:pt x="4981869" y="6750543"/>
                  <a:pt x="4979132" y="6753016"/>
                  <a:pt x="4978911" y="6757342"/>
                </a:cubicBezTo>
                <a:cubicBezTo>
                  <a:pt x="4978690" y="6761669"/>
                  <a:pt x="4974363" y="6764142"/>
                  <a:pt x="4965930" y="6764760"/>
                </a:cubicBezTo>
                <a:cubicBezTo>
                  <a:pt x="4966548" y="6756460"/>
                  <a:pt x="4969020" y="6748689"/>
                  <a:pt x="4973347" y="6741448"/>
                </a:cubicBezTo>
                <a:lnTo>
                  <a:pt x="4975103" y="6735930"/>
                </a:lnTo>
                <a:lnTo>
                  <a:pt x="4974466" y="6735657"/>
                </a:lnTo>
                <a:cubicBezTo>
                  <a:pt x="4973583" y="6733538"/>
                  <a:pt x="4973229" y="6730359"/>
                  <a:pt x="4973406" y="6726120"/>
                </a:cubicBezTo>
                <a:lnTo>
                  <a:pt x="4977458" y="6715315"/>
                </a:lnTo>
                <a:lnTo>
                  <a:pt x="4972288" y="6718135"/>
                </a:lnTo>
                <a:lnTo>
                  <a:pt x="4957453" y="6718135"/>
                </a:lnTo>
                <a:lnTo>
                  <a:pt x="4958205" y="6713515"/>
                </a:lnTo>
                <a:lnTo>
                  <a:pt x="4956452" y="6714994"/>
                </a:lnTo>
                <a:cubicBezTo>
                  <a:pt x="4950004" y="6721087"/>
                  <a:pt x="4946473" y="6726915"/>
                  <a:pt x="4945855" y="6732478"/>
                </a:cubicBezTo>
                <a:cubicBezTo>
                  <a:pt x="4942720" y="6734774"/>
                  <a:pt x="4940513" y="6738130"/>
                  <a:pt x="4939232" y="6742545"/>
                </a:cubicBezTo>
                <a:cubicBezTo>
                  <a:pt x="4937952" y="6746960"/>
                  <a:pt x="4937333" y="6751375"/>
                  <a:pt x="4937378" y="6755791"/>
                </a:cubicBezTo>
                <a:lnTo>
                  <a:pt x="4922543" y="6764268"/>
                </a:lnTo>
                <a:cubicBezTo>
                  <a:pt x="4922587" y="6767668"/>
                  <a:pt x="4921969" y="6771465"/>
                  <a:pt x="4920688" y="6775659"/>
                </a:cubicBezTo>
                <a:cubicBezTo>
                  <a:pt x="4919408" y="6779854"/>
                  <a:pt x="4917200" y="6783121"/>
                  <a:pt x="4914065" y="6785461"/>
                </a:cubicBezTo>
                <a:lnTo>
                  <a:pt x="4914066" y="6802416"/>
                </a:lnTo>
                <a:lnTo>
                  <a:pt x="4905588" y="6808774"/>
                </a:lnTo>
                <a:cubicBezTo>
                  <a:pt x="4905367" y="6815220"/>
                  <a:pt x="4903159" y="6821401"/>
                  <a:pt x="4898965" y="6827318"/>
                </a:cubicBezTo>
                <a:cubicBezTo>
                  <a:pt x="4894771" y="6833234"/>
                  <a:pt x="4889914" y="6838355"/>
                  <a:pt x="4884395" y="6842683"/>
                </a:cubicBezTo>
                <a:cubicBezTo>
                  <a:pt x="4880068" y="6849438"/>
                  <a:pt x="4874947" y="6857120"/>
                  <a:pt x="4869030" y="6865730"/>
                </a:cubicBezTo>
                <a:cubicBezTo>
                  <a:pt x="4863113" y="6874340"/>
                  <a:pt x="4856933" y="6881492"/>
                  <a:pt x="4850486" y="6887188"/>
                </a:cubicBezTo>
                <a:cubicBezTo>
                  <a:pt x="4850618" y="6890500"/>
                  <a:pt x="4850354" y="6893943"/>
                  <a:pt x="4849691" y="6897520"/>
                </a:cubicBezTo>
                <a:cubicBezTo>
                  <a:pt x="4849029" y="6901096"/>
                  <a:pt x="4847175" y="6904010"/>
                  <a:pt x="4844128" y="6906262"/>
                </a:cubicBezTo>
                <a:cubicBezTo>
                  <a:pt x="4843951" y="6912796"/>
                  <a:pt x="4842186" y="6919331"/>
                  <a:pt x="4838830" y="6925866"/>
                </a:cubicBezTo>
                <a:cubicBezTo>
                  <a:pt x="4835474" y="6932400"/>
                  <a:pt x="4831589" y="6937875"/>
                  <a:pt x="4827174" y="6942290"/>
                </a:cubicBezTo>
                <a:cubicBezTo>
                  <a:pt x="4827173" y="6944498"/>
                  <a:pt x="4826644" y="6946441"/>
                  <a:pt x="4825584" y="6948118"/>
                </a:cubicBezTo>
                <a:cubicBezTo>
                  <a:pt x="4824525" y="6949796"/>
                  <a:pt x="4822935" y="6950679"/>
                  <a:pt x="4820816" y="6950767"/>
                </a:cubicBezTo>
                <a:lnTo>
                  <a:pt x="4814457" y="6948648"/>
                </a:lnTo>
                <a:lnTo>
                  <a:pt x="4820816" y="6927455"/>
                </a:lnTo>
                <a:cubicBezTo>
                  <a:pt x="4822935" y="6925203"/>
                  <a:pt x="4824525" y="6922289"/>
                  <a:pt x="4825584" y="6918713"/>
                </a:cubicBezTo>
                <a:cubicBezTo>
                  <a:pt x="4826644" y="6915137"/>
                  <a:pt x="4827174" y="6911693"/>
                  <a:pt x="4827174" y="6908381"/>
                </a:cubicBezTo>
                <a:lnTo>
                  <a:pt x="4835651" y="6889307"/>
                </a:lnTo>
                <a:cubicBezTo>
                  <a:pt x="4835209" y="6884539"/>
                  <a:pt x="4835033" y="6879241"/>
                  <a:pt x="4835121" y="6873413"/>
                </a:cubicBezTo>
                <a:cubicBezTo>
                  <a:pt x="4835209" y="6867584"/>
                  <a:pt x="4838212" y="6864405"/>
                  <a:pt x="4844128" y="6863876"/>
                </a:cubicBezTo>
                <a:cubicBezTo>
                  <a:pt x="4844833" y="6843212"/>
                  <a:pt x="4850839" y="6818840"/>
                  <a:pt x="4862142" y="6790759"/>
                </a:cubicBezTo>
                <a:lnTo>
                  <a:pt x="4862251" y="6790526"/>
                </a:lnTo>
                <a:lnTo>
                  <a:pt x="4855726" y="6777476"/>
                </a:lnTo>
                <a:cubicBezTo>
                  <a:pt x="4851487" y="6777476"/>
                  <a:pt x="4849368" y="6775357"/>
                  <a:pt x="4849368" y="6771118"/>
                </a:cubicBezTo>
                <a:cubicBezTo>
                  <a:pt x="4849986" y="6762773"/>
                  <a:pt x="4852459" y="6754561"/>
                  <a:pt x="4856785" y="6746481"/>
                </a:cubicBezTo>
                <a:cubicBezTo>
                  <a:pt x="4861112" y="6738401"/>
                  <a:pt x="4863585" y="6729659"/>
                  <a:pt x="4864203" y="6720255"/>
                </a:cubicBezTo>
                <a:cubicBezTo>
                  <a:pt x="4864247" y="6720078"/>
                  <a:pt x="4864159" y="6719371"/>
                  <a:pt x="4863938" y="6718135"/>
                </a:cubicBezTo>
                <a:cubicBezTo>
                  <a:pt x="4863717" y="6716899"/>
                  <a:pt x="4863099" y="6716193"/>
                  <a:pt x="4862083" y="6716016"/>
                </a:cubicBezTo>
                <a:cubicBezTo>
                  <a:pt x="4860936" y="6716501"/>
                  <a:pt x="4859523" y="6718709"/>
                  <a:pt x="4857846" y="6722639"/>
                </a:cubicBezTo>
                <a:cubicBezTo>
                  <a:pt x="4856167" y="6726569"/>
                  <a:pt x="4854755" y="6729306"/>
                  <a:pt x="4853607" y="6730851"/>
                </a:cubicBezTo>
                <a:cubicBezTo>
                  <a:pt x="4851134" y="6732970"/>
                  <a:pt x="4849721" y="6735090"/>
                  <a:pt x="4849368" y="6737209"/>
                </a:cubicBezTo>
                <a:cubicBezTo>
                  <a:pt x="4849633" y="6740520"/>
                  <a:pt x="4849632" y="6743435"/>
                  <a:pt x="4849368" y="6745951"/>
                </a:cubicBezTo>
                <a:cubicBezTo>
                  <a:pt x="4849103" y="6748468"/>
                  <a:pt x="4846983" y="6749793"/>
                  <a:pt x="4843010" y="6749925"/>
                </a:cubicBezTo>
                <a:lnTo>
                  <a:pt x="4834532" y="6754164"/>
                </a:lnTo>
                <a:lnTo>
                  <a:pt x="4813339" y="6756283"/>
                </a:lnTo>
                <a:lnTo>
                  <a:pt x="4806981" y="6773237"/>
                </a:lnTo>
                <a:cubicBezTo>
                  <a:pt x="4803758" y="6774430"/>
                  <a:pt x="4800668" y="6776284"/>
                  <a:pt x="4797709" y="6778801"/>
                </a:cubicBezTo>
                <a:cubicBezTo>
                  <a:pt x="4794751" y="6781317"/>
                  <a:pt x="4792190" y="6783702"/>
                  <a:pt x="4790027" y="6785953"/>
                </a:cubicBezTo>
                <a:cubicBezTo>
                  <a:pt x="4787731" y="6785909"/>
                  <a:pt x="4785435" y="6786527"/>
                  <a:pt x="4783139" y="6787808"/>
                </a:cubicBezTo>
                <a:cubicBezTo>
                  <a:pt x="4780844" y="6789088"/>
                  <a:pt x="4779607" y="6791295"/>
                  <a:pt x="4779430" y="6794430"/>
                </a:cubicBezTo>
                <a:lnTo>
                  <a:pt x="4781549" y="6802908"/>
                </a:lnTo>
                <a:lnTo>
                  <a:pt x="4762476" y="6802907"/>
                </a:lnTo>
                <a:cubicBezTo>
                  <a:pt x="4763315" y="6798802"/>
                  <a:pt x="4765346" y="6792708"/>
                  <a:pt x="4768569" y="6784629"/>
                </a:cubicBezTo>
                <a:cubicBezTo>
                  <a:pt x="4771792" y="6776549"/>
                  <a:pt x="4771174" y="6772045"/>
                  <a:pt x="4766715" y="6771118"/>
                </a:cubicBezTo>
                <a:cubicBezTo>
                  <a:pt x="4764551" y="6771251"/>
                  <a:pt x="4762520" y="6772045"/>
                  <a:pt x="4760621" y="6773503"/>
                </a:cubicBezTo>
                <a:cubicBezTo>
                  <a:pt x="4758723" y="6774959"/>
                  <a:pt x="4757222" y="6776284"/>
                  <a:pt x="4756118" y="6777476"/>
                </a:cubicBezTo>
                <a:lnTo>
                  <a:pt x="4751880" y="6802907"/>
                </a:lnTo>
                <a:lnTo>
                  <a:pt x="4741283" y="6817743"/>
                </a:lnTo>
                <a:cubicBezTo>
                  <a:pt x="4741283" y="6824012"/>
                  <a:pt x="4740223" y="6829488"/>
                  <a:pt x="4738104" y="6834168"/>
                </a:cubicBezTo>
                <a:cubicBezTo>
                  <a:pt x="4735985" y="6838848"/>
                  <a:pt x="4732806" y="6843263"/>
                  <a:pt x="4728567" y="6847413"/>
                </a:cubicBezTo>
                <a:lnTo>
                  <a:pt x="4728567" y="6864368"/>
                </a:lnTo>
                <a:cubicBezTo>
                  <a:pt x="4722562" y="6871079"/>
                  <a:pt x="4719737" y="6878850"/>
                  <a:pt x="4720089" y="6887680"/>
                </a:cubicBezTo>
                <a:cubicBezTo>
                  <a:pt x="4716690" y="6886665"/>
                  <a:pt x="4713423" y="6887106"/>
                  <a:pt x="4710288" y="6889004"/>
                </a:cubicBezTo>
                <a:cubicBezTo>
                  <a:pt x="4707153" y="6890904"/>
                  <a:pt x="4705475" y="6893994"/>
                  <a:pt x="4705255" y="6898277"/>
                </a:cubicBezTo>
                <a:lnTo>
                  <a:pt x="4692538" y="6917351"/>
                </a:lnTo>
                <a:lnTo>
                  <a:pt x="4675585" y="6910992"/>
                </a:lnTo>
                <a:cubicBezTo>
                  <a:pt x="4678365" y="6904105"/>
                  <a:pt x="4680220" y="6896157"/>
                  <a:pt x="4681148" y="6887150"/>
                </a:cubicBezTo>
                <a:cubicBezTo>
                  <a:pt x="4682075" y="6878143"/>
                  <a:pt x="4684459" y="6871255"/>
                  <a:pt x="4688300" y="6866487"/>
                </a:cubicBezTo>
                <a:cubicBezTo>
                  <a:pt x="4687947" y="6859776"/>
                  <a:pt x="4690772" y="6856244"/>
                  <a:pt x="4696777" y="6855890"/>
                </a:cubicBezTo>
                <a:cubicBezTo>
                  <a:pt x="4701369" y="6856200"/>
                  <a:pt x="4707021" y="6856111"/>
                  <a:pt x="4713732" y="6855625"/>
                </a:cubicBezTo>
                <a:cubicBezTo>
                  <a:pt x="4720443" y="6855140"/>
                  <a:pt x="4719737" y="6852402"/>
                  <a:pt x="4711613" y="6847413"/>
                </a:cubicBezTo>
                <a:lnTo>
                  <a:pt x="4720089" y="6826220"/>
                </a:lnTo>
                <a:lnTo>
                  <a:pt x="4711612" y="6826220"/>
                </a:lnTo>
                <a:lnTo>
                  <a:pt x="4720090" y="6815624"/>
                </a:lnTo>
                <a:lnTo>
                  <a:pt x="4720089" y="6794431"/>
                </a:lnTo>
                <a:lnTo>
                  <a:pt x="4734925" y="6783834"/>
                </a:lnTo>
                <a:lnTo>
                  <a:pt x="4734925" y="6764760"/>
                </a:lnTo>
                <a:cubicBezTo>
                  <a:pt x="4738810" y="6758049"/>
                  <a:pt x="4743755" y="6752397"/>
                  <a:pt x="4749760" y="6747805"/>
                </a:cubicBezTo>
                <a:lnTo>
                  <a:pt x="4756118" y="6730851"/>
                </a:lnTo>
                <a:cubicBezTo>
                  <a:pt x="4749496" y="6729173"/>
                  <a:pt x="4747376" y="6721932"/>
                  <a:pt x="4749760" y="6709128"/>
                </a:cubicBezTo>
                <a:cubicBezTo>
                  <a:pt x="4752144" y="6696324"/>
                  <a:pt x="4754264" y="6688023"/>
                  <a:pt x="4756118" y="6684226"/>
                </a:cubicBezTo>
                <a:cubicBezTo>
                  <a:pt x="4760091" y="6683255"/>
                  <a:pt x="4762211" y="6678840"/>
                  <a:pt x="4762476" y="6670980"/>
                </a:cubicBezTo>
                <a:cubicBezTo>
                  <a:pt x="4762740" y="6663122"/>
                  <a:pt x="4762741" y="6657646"/>
                  <a:pt x="4762476" y="6654556"/>
                </a:cubicBezTo>
                <a:cubicBezTo>
                  <a:pt x="4765611" y="6653320"/>
                  <a:pt x="4767819" y="6651024"/>
                  <a:pt x="4769099" y="6647668"/>
                </a:cubicBezTo>
                <a:cubicBezTo>
                  <a:pt x="4770380" y="6644312"/>
                  <a:pt x="4770998" y="6640957"/>
                  <a:pt x="4770953" y="6637601"/>
                </a:cubicBezTo>
                <a:cubicBezTo>
                  <a:pt x="4770600" y="6633628"/>
                  <a:pt x="4769187" y="6630449"/>
                  <a:pt x="4766715" y="6628064"/>
                </a:cubicBezTo>
                <a:cubicBezTo>
                  <a:pt x="4764242" y="6625680"/>
                  <a:pt x="4762829" y="6622501"/>
                  <a:pt x="4762476" y="6618528"/>
                </a:cubicBezTo>
                <a:cubicBezTo>
                  <a:pt x="4754308" y="6620117"/>
                  <a:pt x="4750511" y="6626475"/>
                  <a:pt x="4751084" y="6637602"/>
                </a:cubicBezTo>
                <a:cubicBezTo>
                  <a:pt x="4751659" y="6648728"/>
                  <a:pt x="4748392" y="6655085"/>
                  <a:pt x="4741283" y="6656675"/>
                </a:cubicBezTo>
                <a:cubicBezTo>
                  <a:pt x="4741062" y="6663166"/>
                  <a:pt x="4738854" y="6669259"/>
                  <a:pt x="4734660" y="6674954"/>
                </a:cubicBezTo>
                <a:cubicBezTo>
                  <a:pt x="4730466" y="6680650"/>
                  <a:pt x="4725608" y="6685154"/>
                  <a:pt x="4720090" y="6688465"/>
                </a:cubicBezTo>
                <a:lnTo>
                  <a:pt x="4720089" y="6716016"/>
                </a:lnTo>
                <a:cubicBezTo>
                  <a:pt x="4701502" y="6724979"/>
                  <a:pt x="4690464" y="6735134"/>
                  <a:pt x="4686975" y="6746481"/>
                </a:cubicBezTo>
                <a:cubicBezTo>
                  <a:pt x="4683487" y="6757828"/>
                  <a:pt x="4678277" y="6773811"/>
                  <a:pt x="4671345" y="6794431"/>
                </a:cubicBezTo>
                <a:cubicBezTo>
                  <a:pt x="4664193" y="6795049"/>
                  <a:pt x="4657835" y="6797521"/>
                  <a:pt x="4652272" y="6801848"/>
                </a:cubicBezTo>
                <a:cubicBezTo>
                  <a:pt x="4646709" y="6806175"/>
                  <a:pt x="4640350" y="6808648"/>
                  <a:pt x="4633198" y="6809266"/>
                </a:cubicBezTo>
                <a:lnTo>
                  <a:pt x="4633198" y="6832578"/>
                </a:lnTo>
                <a:lnTo>
                  <a:pt x="4626840" y="6832578"/>
                </a:lnTo>
                <a:cubicBezTo>
                  <a:pt x="4622778" y="6832578"/>
                  <a:pt x="4620305" y="6831518"/>
                  <a:pt x="4619422" y="6829399"/>
                </a:cubicBezTo>
                <a:cubicBezTo>
                  <a:pt x="4618539" y="6827280"/>
                  <a:pt x="4618186" y="6824100"/>
                  <a:pt x="4618362" y="6819863"/>
                </a:cubicBezTo>
                <a:lnTo>
                  <a:pt x="4624721" y="6802907"/>
                </a:lnTo>
                <a:cubicBezTo>
                  <a:pt x="4624588" y="6801362"/>
                  <a:pt x="4623793" y="6798625"/>
                  <a:pt x="4622337" y="6794695"/>
                </a:cubicBezTo>
                <a:cubicBezTo>
                  <a:pt x="4620879" y="6790766"/>
                  <a:pt x="4619555" y="6788558"/>
                  <a:pt x="4618363" y="6788072"/>
                </a:cubicBezTo>
                <a:lnTo>
                  <a:pt x="4618363" y="6794430"/>
                </a:lnTo>
                <a:cubicBezTo>
                  <a:pt x="4613507" y="6797874"/>
                  <a:pt x="4607854" y="6802643"/>
                  <a:pt x="4601408" y="6808736"/>
                </a:cubicBezTo>
                <a:cubicBezTo>
                  <a:pt x="4594962" y="6814829"/>
                  <a:pt x="4591430" y="6820657"/>
                  <a:pt x="4590812" y="6826220"/>
                </a:cubicBezTo>
                <a:cubicBezTo>
                  <a:pt x="4587677" y="6828516"/>
                  <a:pt x="4585469" y="6831872"/>
                  <a:pt x="4584189" y="6836287"/>
                </a:cubicBezTo>
                <a:cubicBezTo>
                  <a:pt x="4582908" y="6840702"/>
                  <a:pt x="4582290" y="6845117"/>
                  <a:pt x="4582334" y="6849533"/>
                </a:cubicBezTo>
                <a:lnTo>
                  <a:pt x="4567499" y="6858009"/>
                </a:lnTo>
                <a:cubicBezTo>
                  <a:pt x="4567544" y="6861410"/>
                  <a:pt x="4566925" y="6865207"/>
                  <a:pt x="4565645" y="6869401"/>
                </a:cubicBezTo>
                <a:cubicBezTo>
                  <a:pt x="4564364" y="6873596"/>
                  <a:pt x="4562157" y="6876863"/>
                  <a:pt x="4559022" y="6879203"/>
                </a:cubicBezTo>
                <a:lnTo>
                  <a:pt x="4559022" y="6896157"/>
                </a:lnTo>
                <a:lnTo>
                  <a:pt x="4550545" y="6902515"/>
                </a:lnTo>
                <a:cubicBezTo>
                  <a:pt x="4550324" y="6908961"/>
                  <a:pt x="4548116" y="6915143"/>
                  <a:pt x="4543922" y="6921059"/>
                </a:cubicBezTo>
                <a:cubicBezTo>
                  <a:pt x="4539728" y="6926976"/>
                  <a:pt x="4534871" y="6932097"/>
                  <a:pt x="4529352" y="6936424"/>
                </a:cubicBezTo>
                <a:cubicBezTo>
                  <a:pt x="4525025" y="6943180"/>
                  <a:pt x="4519903" y="6950862"/>
                  <a:pt x="4513986" y="6959472"/>
                </a:cubicBezTo>
                <a:cubicBezTo>
                  <a:pt x="4508070" y="6968082"/>
                  <a:pt x="4501889" y="6975234"/>
                  <a:pt x="4495443" y="6980930"/>
                </a:cubicBezTo>
                <a:cubicBezTo>
                  <a:pt x="4495575" y="6984241"/>
                  <a:pt x="4495310" y="6987685"/>
                  <a:pt x="4494648" y="6991262"/>
                </a:cubicBezTo>
                <a:cubicBezTo>
                  <a:pt x="4493986" y="6994838"/>
                  <a:pt x="4492131" y="6997752"/>
                  <a:pt x="4489085" y="7000004"/>
                </a:cubicBezTo>
                <a:cubicBezTo>
                  <a:pt x="4488908" y="7006538"/>
                  <a:pt x="4487142" y="7013073"/>
                  <a:pt x="4483787" y="7019607"/>
                </a:cubicBezTo>
                <a:cubicBezTo>
                  <a:pt x="4480431" y="7026142"/>
                  <a:pt x="4476546" y="7031616"/>
                  <a:pt x="4472130" y="7036032"/>
                </a:cubicBezTo>
                <a:cubicBezTo>
                  <a:pt x="4472130" y="7038240"/>
                  <a:pt x="4471600" y="7040183"/>
                  <a:pt x="4470541" y="7041860"/>
                </a:cubicBezTo>
                <a:cubicBezTo>
                  <a:pt x="4469481" y="7043538"/>
                  <a:pt x="4467891" y="7044421"/>
                  <a:pt x="4465772" y="7044510"/>
                </a:cubicBezTo>
                <a:lnTo>
                  <a:pt x="4459414" y="7042390"/>
                </a:lnTo>
                <a:lnTo>
                  <a:pt x="4465772" y="7021196"/>
                </a:lnTo>
                <a:cubicBezTo>
                  <a:pt x="4467892" y="7018945"/>
                  <a:pt x="4469482" y="7016031"/>
                  <a:pt x="4470541" y="7012455"/>
                </a:cubicBezTo>
                <a:cubicBezTo>
                  <a:pt x="4471600" y="7008879"/>
                  <a:pt x="4472130" y="7005434"/>
                  <a:pt x="4472130" y="7002123"/>
                </a:cubicBezTo>
                <a:lnTo>
                  <a:pt x="4480607" y="6983049"/>
                </a:lnTo>
                <a:cubicBezTo>
                  <a:pt x="4480166" y="6978281"/>
                  <a:pt x="4479989" y="6972983"/>
                  <a:pt x="4480078" y="6967155"/>
                </a:cubicBezTo>
                <a:cubicBezTo>
                  <a:pt x="4480166" y="6961326"/>
                  <a:pt x="4483168" y="6958147"/>
                  <a:pt x="4489085" y="6957618"/>
                </a:cubicBezTo>
                <a:cubicBezTo>
                  <a:pt x="4489791" y="6936954"/>
                  <a:pt x="4495796" y="6912582"/>
                  <a:pt x="4507099" y="6884501"/>
                </a:cubicBezTo>
                <a:cubicBezTo>
                  <a:pt x="4518402" y="6856420"/>
                  <a:pt x="4530764" y="6834168"/>
                  <a:pt x="4544187" y="6817743"/>
                </a:cubicBezTo>
                <a:cubicBezTo>
                  <a:pt x="4544452" y="6810502"/>
                  <a:pt x="4545511" y="6803791"/>
                  <a:pt x="4547366" y="6797609"/>
                </a:cubicBezTo>
                <a:cubicBezTo>
                  <a:pt x="4549220" y="6791428"/>
                  <a:pt x="4550280" y="6784717"/>
                  <a:pt x="4550545" y="6777476"/>
                </a:cubicBezTo>
                <a:cubicBezTo>
                  <a:pt x="4553680" y="6777343"/>
                  <a:pt x="4555887" y="6776019"/>
                  <a:pt x="4557167" y="6773503"/>
                </a:cubicBezTo>
                <a:cubicBezTo>
                  <a:pt x="4558448" y="6770986"/>
                  <a:pt x="4559066" y="6768072"/>
                  <a:pt x="4559022" y="6764760"/>
                </a:cubicBezTo>
                <a:cubicBezTo>
                  <a:pt x="4559375" y="6756150"/>
                  <a:pt x="4560788" y="6751117"/>
                  <a:pt x="4563261" y="6749660"/>
                </a:cubicBezTo>
                <a:cubicBezTo>
                  <a:pt x="4565733" y="6748203"/>
                  <a:pt x="4567146" y="6744759"/>
                  <a:pt x="4567499" y="6739328"/>
                </a:cubicBezTo>
                <a:lnTo>
                  <a:pt x="4578096" y="6718135"/>
                </a:lnTo>
                <a:cubicBezTo>
                  <a:pt x="4581231" y="6716987"/>
                  <a:pt x="4583438" y="6715044"/>
                  <a:pt x="4584719" y="6712307"/>
                </a:cubicBezTo>
                <a:cubicBezTo>
                  <a:pt x="4585999" y="6709569"/>
                  <a:pt x="4586618" y="6706567"/>
                  <a:pt x="4586573" y="6703300"/>
                </a:cubicBezTo>
                <a:lnTo>
                  <a:pt x="4584454" y="6692703"/>
                </a:lnTo>
                <a:lnTo>
                  <a:pt x="4603527" y="6627005"/>
                </a:lnTo>
                <a:lnTo>
                  <a:pt x="4612004" y="6620647"/>
                </a:lnTo>
                <a:lnTo>
                  <a:pt x="4618363" y="6610050"/>
                </a:lnTo>
                <a:cubicBezTo>
                  <a:pt x="4618363" y="6606650"/>
                  <a:pt x="4618893" y="6602853"/>
                  <a:pt x="4619952" y="6598659"/>
                </a:cubicBezTo>
                <a:cubicBezTo>
                  <a:pt x="4621012" y="6594464"/>
                  <a:pt x="4622601" y="6591197"/>
                  <a:pt x="4624721" y="6588857"/>
                </a:cubicBezTo>
                <a:cubicBezTo>
                  <a:pt x="4623484" y="6585016"/>
                  <a:pt x="4623307" y="6579983"/>
                  <a:pt x="4624191" y="6573757"/>
                </a:cubicBezTo>
                <a:cubicBezTo>
                  <a:pt x="4625074" y="6567531"/>
                  <a:pt x="4628076" y="6564088"/>
                  <a:pt x="4633198" y="6563425"/>
                </a:cubicBezTo>
                <a:cubicBezTo>
                  <a:pt x="4633949" y="6557597"/>
                  <a:pt x="4637746" y="6548060"/>
                  <a:pt x="4644589" y="6534815"/>
                </a:cubicBezTo>
                <a:cubicBezTo>
                  <a:pt x="4651433" y="6521569"/>
                  <a:pt x="4656819" y="6514151"/>
                  <a:pt x="4660749" y="6512562"/>
                </a:cubicBezTo>
                <a:lnTo>
                  <a:pt x="4667107" y="6497727"/>
                </a:lnTo>
                <a:cubicBezTo>
                  <a:pt x="4667725" y="6484481"/>
                  <a:pt x="4670198" y="6472825"/>
                  <a:pt x="4674525" y="6462758"/>
                </a:cubicBezTo>
                <a:cubicBezTo>
                  <a:pt x="4678852" y="6452691"/>
                  <a:pt x="4681324" y="6441035"/>
                  <a:pt x="4681942" y="6427789"/>
                </a:cubicBezTo>
                <a:lnTo>
                  <a:pt x="4688300" y="6419312"/>
                </a:lnTo>
                <a:cubicBezTo>
                  <a:pt x="4689272" y="6411453"/>
                  <a:pt x="4693157" y="6402269"/>
                  <a:pt x="4699956" y="6391761"/>
                </a:cubicBezTo>
                <a:cubicBezTo>
                  <a:pt x="4706756" y="6381253"/>
                  <a:pt x="4710642" y="6372069"/>
                  <a:pt x="4711612" y="6364210"/>
                </a:cubicBezTo>
                <a:cubicBezTo>
                  <a:pt x="4717882" y="6360236"/>
                  <a:pt x="4720708" y="6353878"/>
                  <a:pt x="4720090" y="6345136"/>
                </a:cubicBezTo>
                <a:cubicBezTo>
                  <a:pt x="4719472" y="6336394"/>
                  <a:pt x="4722298" y="6330036"/>
                  <a:pt x="4728567" y="6326062"/>
                </a:cubicBezTo>
                <a:cubicBezTo>
                  <a:pt x="4729847" y="6319351"/>
                  <a:pt x="4735234" y="6302573"/>
                  <a:pt x="4744726" y="6275729"/>
                </a:cubicBezTo>
                <a:cubicBezTo>
                  <a:pt x="4754220" y="6248884"/>
                  <a:pt x="4760136" y="6233166"/>
                  <a:pt x="4762476" y="6228574"/>
                </a:cubicBezTo>
                <a:lnTo>
                  <a:pt x="4761971" y="6217210"/>
                </a:lnTo>
                <a:lnTo>
                  <a:pt x="4753308" y="6224635"/>
                </a:lnTo>
                <a:lnTo>
                  <a:pt x="4744831" y="6207681"/>
                </a:lnTo>
                <a:cubicBezTo>
                  <a:pt x="4740592" y="6207681"/>
                  <a:pt x="4738472" y="6205562"/>
                  <a:pt x="4738472" y="6201323"/>
                </a:cubicBezTo>
                <a:cubicBezTo>
                  <a:pt x="4739090" y="6192978"/>
                  <a:pt x="4741564" y="6184766"/>
                  <a:pt x="4745890" y="6176686"/>
                </a:cubicBezTo>
                <a:cubicBezTo>
                  <a:pt x="4750217" y="6168606"/>
                  <a:pt x="4752690" y="6159864"/>
                  <a:pt x="4753308" y="6150460"/>
                </a:cubicBezTo>
                <a:cubicBezTo>
                  <a:pt x="4753352" y="6150283"/>
                  <a:pt x="4753264" y="6149576"/>
                  <a:pt x="4753042" y="6148340"/>
                </a:cubicBezTo>
                <a:cubicBezTo>
                  <a:pt x="4752822" y="6147104"/>
                  <a:pt x="4752204" y="6146398"/>
                  <a:pt x="4751189" y="6146221"/>
                </a:cubicBezTo>
                <a:cubicBezTo>
                  <a:pt x="4750041" y="6146706"/>
                  <a:pt x="4748628" y="6148914"/>
                  <a:pt x="4746950" y="6152844"/>
                </a:cubicBezTo>
                <a:cubicBezTo>
                  <a:pt x="4745271" y="6156774"/>
                  <a:pt x="4743859" y="6159511"/>
                  <a:pt x="4742710" y="6161056"/>
                </a:cubicBezTo>
                <a:cubicBezTo>
                  <a:pt x="4740239" y="6163175"/>
                  <a:pt x="4738826" y="6165295"/>
                  <a:pt x="4738472" y="6167414"/>
                </a:cubicBezTo>
                <a:cubicBezTo>
                  <a:pt x="4738738" y="6170725"/>
                  <a:pt x="4738738" y="6173639"/>
                  <a:pt x="4738473" y="6176156"/>
                </a:cubicBezTo>
                <a:cubicBezTo>
                  <a:pt x="4738208" y="6178673"/>
                  <a:pt x="4736088" y="6179998"/>
                  <a:pt x="4732115" y="6180130"/>
                </a:cubicBezTo>
                <a:lnTo>
                  <a:pt x="4723638" y="6184368"/>
                </a:lnTo>
                <a:lnTo>
                  <a:pt x="4702444" y="6186488"/>
                </a:lnTo>
                <a:lnTo>
                  <a:pt x="4696085" y="6203442"/>
                </a:lnTo>
                <a:cubicBezTo>
                  <a:pt x="4692863" y="6204634"/>
                  <a:pt x="4689773" y="6206489"/>
                  <a:pt x="4686814" y="6209006"/>
                </a:cubicBezTo>
                <a:cubicBezTo>
                  <a:pt x="4683856" y="6211522"/>
                  <a:pt x="4681296" y="6213906"/>
                  <a:pt x="4679132" y="6216158"/>
                </a:cubicBezTo>
                <a:cubicBezTo>
                  <a:pt x="4676836" y="6216114"/>
                  <a:pt x="4674540" y="6216732"/>
                  <a:pt x="4672244" y="6218013"/>
                </a:cubicBezTo>
                <a:cubicBezTo>
                  <a:pt x="4669948" y="6219293"/>
                  <a:pt x="4668712" y="6221500"/>
                  <a:pt x="4668535" y="6224635"/>
                </a:cubicBezTo>
                <a:lnTo>
                  <a:pt x="4670655" y="6233112"/>
                </a:lnTo>
                <a:lnTo>
                  <a:pt x="4651581" y="6233112"/>
                </a:lnTo>
                <a:cubicBezTo>
                  <a:pt x="4652420" y="6229006"/>
                  <a:pt x="4654451" y="6222913"/>
                  <a:pt x="4657673" y="6214834"/>
                </a:cubicBezTo>
                <a:cubicBezTo>
                  <a:pt x="4660897" y="6206754"/>
                  <a:pt x="4660279" y="6202250"/>
                  <a:pt x="4655820" y="6201323"/>
                </a:cubicBezTo>
                <a:cubicBezTo>
                  <a:pt x="4653655" y="6201455"/>
                  <a:pt x="4651624" y="6202250"/>
                  <a:pt x="4649726" y="6203708"/>
                </a:cubicBezTo>
                <a:cubicBezTo>
                  <a:pt x="4647828" y="6205164"/>
                  <a:pt x="4646327" y="6206489"/>
                  <a:pt x="4645223" y="6207681"/>
                </a:cubicBezTo>
                <a:lnTo>
                  <a:pt x="4640984" y="6233112"/>
                </a:lnTo>
                <a:lnTo>
                  <a:pt x="4630388" y="6247948"/>
                </a:lnTo>
                <a:cubicBezTo>
                  <a:pt x="4630388" y="6254217"/>
                  <a:pt x="4629328" y="6259692"/>
                  <a:pt x="4627209" y="6264373"/>
                </a:cubicBezTo>
                <a:cubicBezTo>
                  <a:pt x="4625089" y="6269053"/>
                  <a:pt x="4621910" y="6273468"/>
                  <a:pt x="4617672" y="6277618"/>
                </a:cubicBezTo>
                <a:lnTo>
                  <a:pt x="4617672" y="6294573"/>
                </a:lnTo>
                <a:cubicBezTo>
                  <a:pt x="4611667" y="6301284"/>
                  <a:pt x="4608841" y="6309055"/>
                  <a:pt x="4609194" y="6317885"/>
                </a:cubicBezTo>
                <a:cubicBezTo>
                  <a:pt x="4605795" y="6316870"/>
                  <a:pt x="4602526" y="6317311"/>
                  <a:pt x="4599393" y="6319210"/>
                </a:cubicBezTo>
                <a:cubicBezTo>
                  <a:pt x="4596258" y="6321108"/>
                  <a:pt x="4594580" y="6324199"/>
                  <a:pt x="4594360" y="6328482"/>
                </a:cubicBezTo>
                <a:lnTo>
                  <a:pt x="4581644" y="6347556"/>
                </a:lnTo>
                <a:lnTo>
                  <a:pt x="4564689" y="6341198"/>
                </a:lnTo>
                <a:cubicBezTo>
                  <a:pt x="4567471" y="6334310"/>
                  <a:pt x="4569325" y="6326362"/>
                  <a:pt x="4570251" y="6317355"/>
                </a:cubicBezTo>
                <a:cubicBezTo>
                  <a:pt x="4571179" y="6308348"/>
                  <a:pt x="4573564" y="6301460"/>
                  <a:pt x="4577405" y="6296692"/>
                </a:cubicBezTo>
                <a:cubicBezTo>
                  <a:pt x="4577051" y="6289981"/>
                  <a:pt x="4579877" y="6286449"/>
                  <a:pt x="4585881" y="6286095"/>
                </a:cubicBezTo>
                <a:cubicBezTo>
                  <a:pt x="4590474" y="6286405"/>
                  <a:pt x="4596125" y="6286316"/>
                  <a:pt x="4602837" y="6285830"/>
                </a:cubicBezTo>
                <a:cubicBezTo>
                  <a:pt x="4609548" y="6285345"/>
                  <a:pt x="4608841" y="6282608"/>
                  <a:pt x="4600718" y="6277618"/>
                </a:cubicBezTo>
                <a:lnTo>
                  <a:pt x="4609193" y="6256425"/>
                </a:lnTo>
                <a:lnTo>
                  <a:pt x="4600716" y="6256425"/>
                </a:lnTo>
                <a:lnTo>
                  <a:pt x="4609195" y="6245829"/>
                </a:lnTo>
                <a:lnTo>
                  <a:pt x="4609195" y="6224636"/>
                </a:lnTo>
                <a:lnTo>
                  <a:pt x="4624030" y="6214039"/>
                </a:lnTo>
                <a:lnTo>
                  <a:pt x="4624030" y="6194965"/>
                </a:lnTo>
                <a:cubicBezTo>
                  <a:pt x="4627915" y="6188254"/>
                  <a:pt x="4632860" y="6182602"/>
                  <a:pt x="4638865" y="6178010"/>
                </a:cubicBezTo>
                <a:lnTo>
                  <a:pt x="4645222" y="6161056"/>
                </a:lnTo>
                <a:cubicBezTo>
                  <a:pt x="4638600" y="6159378"/>
                  <a:pt x="4636481" y="6152137"/>
                  <a:pt x="4638865" y="6139333"/>
                </a:cubicBezTo>
                <a:cubicBezTo>
                  <a:pt x="4641248" y="6126529"/>
                  <a:pt x="4643368" y="6118228"/>
                  <a:pt x="4645223" y="6114431"/>
                </a:cubicBezTo>
                <a:cubicBezTo>
                  <a:pt x="4649198" y="6113460"/>
                  <a:pt x="4651316" y="6109044"/>
                  <a:pt x="4651581" y="6101185"/>
                </a:cubicBezTo>
                <a:cubicBezTo>
                  <a:pt x="4651845" y="6093326"/>
                  <a:pt x="4651846" y="6087851"/>
                  <a:pt x="4651581" y="6084761"/>
                </a:cubicBezTo>
                <a:cubicBezTo>
                  <a:pt x="4654715" y="6083525"/>
                  <a:pt x="4656922" y="6081228"/>
                  <a:pt x="4658204" y="6077873"/>
                </a:cubicBezTo>
                <a:cubicBezTo>
                  <a:pt x="4659484" y="6074517"/>
                  <a:pt x="4660103" y="6071162"/>
                  <a:pt x="4660058" y="6067806"/>
                </a:cubicBezTo>
                <a:cubicBezTo>
                  <a:pt x="4659705" y="6063833"/>
                  <a:pt x="4658291" y="6060654"/>
                  <a:pt x="4655819" y="6058269"/>
                </a:cubicBezTo>
                <a:cubicBezTo>
                  <a:pt x="4653347" y="6055885"/>
                  <a:pt x="4651934" y="6052706"/>
                  <a:pt x="4651581" y="6048733"/>
                </a:cubicBezTo>
                <a:cubicBezTo>
                  <a:pt x="4643413" y="6050322"/>
                  <a:pt x="4639616" y="6056680"/>
                  <a:pt x="4640190" y="6067806"/>
                </a:cubicBezTo>
                <a:cubicBezTo>
                  <a:pt x="4640764" y="6078933"/>
                  <a:pt x="4637496" y="6085291"/>
                  <a:pt x="4630388" y="6086880"/>
                </a:cubicBezTo>
                <a:cubicBezTo>
                  <a:pt x="4630167" y="6093371"/>
                  <a:pt x="4627958" y="6099464"/>
                  <a:pt x="4623764" y="6105159"/>
                </a:cubicBezTo>
                <a:cubicBezTo>
                  <a:pt x="4619571" y="6110855"/>
                  <a:pt x="4614714" y="6115358"/>
                  <a:pt x="4609194" y="6118670"/>
                </a:cubicBezTo>
                <a:lnTo>
                  <a:pt x="4609195" y="6146221"/>
                </a:lnTo>
                <a:cubicBezTo>
                  <a:pt x="4590606" y="6155184"/>
                  <a:pt x="4579568" y="6165339"/>
                  <a:pt x="4576079" y="6176686"/>
                </a:cubicBezTo>
                <a:cubicBezTo>
                  <a:pt x="4572592" y="6188033"/>
                  <a:pt x="4567382" y="6204016"/>
                  <a:pt x="4560451" y="6224636"/>
                </a:cubicBezTo>
                <a:cubicBezTo>
                  <a:pt x="4553298" y="6225254"/>
                  <a:pt x="4546940" y="6227726"/>
                  <a:pt x="4541375" y="6232053"/>
                </a:cubicBezTo>
                <a:cubicBezTo>
                  <a:pt x="4535814" y="6236380"/>
                  <a:pt x="4529456" y="6238853"/>
                  <a:pt x="4522303" y="6239471"/>
                </a:cubicBezTo>
                <a:lnTo>
                  <a:pt x="4522303" y="6262783"/>
                </a:lnTo>
                <a:lnTo>
                  <a:pt x="4515945" y="6262783"/>
                </a:lnTo>
                <a:cubicBezTo>
                  <a:pt x="4511883" y="6262783"/>
                  <a:pt x="4509410" y="6261723"/>
                  <a:pt x="4508527" y="6259604"/>
                </a:cubicBezTo>
                <a:cubicBezTo>
                  <a:pt x="4507644" y="6257485"/>
                  <a:pt x="4507291" y="6254306"/>
                  <a:pt x="4507468" y="6250067"/>
                </a:cubicBezTo>
                <a:lnTo>
                  <a:pt x="4513825" y="6233112"/>
                </a:lnTo>
                <a:cubicBezTo>
                  <a:pt x="4513692" y="6231567"/>
                  <a:pt x="4512898" y="6228830"/>
                  <a:pt x="4511441" y="6224900"/>
                </a:cubicBezTo>
                <a:cubicBezTo>
                  <a:pt x="4509984" y="6220971"/>
                  <a:pt x="4508660" y="6218763"/>
                  <a:pt x="4507468" y="6218277"/>
                </a:cubicBezTo>
                <a:lnTo>
                  <a:pt x="4507468" y="6224636"/>
                </a:lnTo>
                <a:cubicBezTo>
                  <a:pt x="4502610" y="6228079"/>
                  <a:pt x="4496959" y="6232848"/>
                  <a:pt x="4490513" y="6238941"/>
                </a:cubicBezTo>
                <a:cubicBezTo>
                  <a:pt x="4484067" y="6245034"/>
                  <a:pt x="4480535" y="6250862"/>
                  <a:pt x="4479917" y="6256425"/>
                </a:cubicBezTo>
                <a:cubicBezTo>
                  <a:pt x="4476782" y="6258721"/>
                  <a:pt x="4474574" y="6262077"/>
                  <a:pt x="4473294" y="6266492"/>
                </a:cubicBezTo>
                <a:cubicBezTo>
                  <a:pt x="4472013" y="6270907"/>
                  <a:pt x="4471394" y="6275322"/>
                  <a:pt x="4471439" y="6279738"/>
                </a:cubicBezTo>
                <a:lnTo>
                  <a:pt x="4456604" y="6288215"/>
                </a:lnTo>
                <a:cubicBezTo>
                  <a:pt x="4456648" y="6291615"/>
                  <a:pt x="4456030" y="6295412"/>
                  <a:pt x="4454749" y="6299606"/>
                </a:cubicBezTo>
                <a:cubicBezTo>
                  <a:pt x="4453469" y="6303801"/>
                  <a:pt x="4451261" y="6307068"/>
                  <a:pt x="4448127" y="6309408"/>
                </a:cubicBezTo>
                <a:lnTo>
                  <a:pt x="4448127" y="6326362"/>
                </a:lnTo>
                <a:lnTo>
                  <a:pt x="4439650" y="6332721"/>
                </a:lnTo>
                <a:cubicBezTo>
                  <a:pt x="4439429" y="6339167"/>
                  <a:pt x="4437220" y="6345348"/>
                  <a:pt x="4433026" y="6351265"/>
                </a:cubicBezTo>
                <a:cubicBezTo>
                  <a:pt x="4428832" y="6357181"/>
                  <a:pt x="4423976" y="6362302"/>
                  <a:pt x="4418457" y="6366629"/>
                </a:cubicBezTo>
                <a:cubicBezTo>
                  <a:pt x="4414129" y="6373385"/>
                  <a:pt x="4409008" y="6381067"/>
                  <a:pt x="4403090" y="6389677"/>
                </a:cubicBezTo>
                <a:cubicBezTo>
                  <a:pt x="4397174" y="6398287"/>
                  <a:pt x="4390994" y="6405439"/>
                  <a:pt x="4384548" y="6411135"/>
                </a:cubicBezTo>
                <a:cubicBezTo>
                  <a:pt x="4384680" y="6414446"/>
                  <a:pt x="4384414" y="6417890"/>
                  <a:pt x="4383753" y="6421467"/>
                </a:cubicBezTo>
                <a:cubicBezTo>
                  <a:pt x="4383090" y="6425043"/>
                  <a:pt x="4381236" y="6427957"/>
                  <a:pt x="4378190" y="6430209"/>
                </a:cubicBezTo>
                <a:cubicBezTo>
                  <a:pt x="4378012" y="6436743"/>
                  <a:pt x="4376247" y="6443278"/>
                  <a:pt x="4372891" y="6449812"/>
                </a:cubicBezTo>
                <a:cubicBezTo>
                  <a:pt x="4369535" y="6456347"/>
                  <a:pt x="4365650" y="6461822"/>
                  <a:pt x="4361235" y="6466237"/>
                </a:cubicBezTo>
                <a:cubicBezTo>
                  <a:pt x="4361234" y="6468445"/>
                  <a:pt x="4360705" y="6470387"/>
                  <a:pt x="4359645" y="6472065"/>
                </a:cubicBezTo>
                <a:cubicBezTo>
                  <a:pt x="4358586" y="6473743"/>
                  <a:pt x="4356996" y="6474626"/>
                  <a:pt x="4354877" y="6474714"/>
                </a:cubicBezTo>
                <a:lnTo>
                  <a:pt x="4348519" y="6472595"/>
                </a:lnTo>
                <a:lnTo>
                  <a:pt x="4354877" y="6451402"/>
                </a:lnTo>
                <a:cubicBezTo>
                  <a:pt x="4356996" y="6449150"/>
                  <a:pt x="4358586" y="6446236"/>
                  <a:pt x="4359646" y="6442660"/>
                </a:cubicBezTo>
                <a:cubicBezTo>
                  <a:pt x="4360704" y="6439084"/>
                  <a:pt x="4361235" y="6435639"/>
                  <a:pt x="4361235" y="6432328"/>
                </a:cubicBezTo>
                <a:lnTo>
                  <a:pt x="4369712" y="6413254"/>
                </a:lnTo>
                <a:cubicBezTo>
                  <a:pt x="4369271" y="6408486"/>
                  <a:pt x="4369094" y="6403187"/>
                  <a:pt x="4369182" y="6397360"/>
                </a:cubicBezTo>
                <a:cubicBezTo>
                  <a:pt x="4369271" y="6391531"/>
                  <a:pt x="4372273" y="6388352"/>
                  <a:pt x="4378190" y="6387823"/>
                </a:cubicBezTo>
                <a:cubicBezTo>
                  <a:pt x="4378895" y="6367159"/>
                  <a:pt x="4384901" y="6342787"/>
                  <a:pt x="4396203" y="6314706"/>
                </a:cubicBezTo>
                <a:lnTo>
                  <a:pt x="4397634" y="6311664"/>
                </a:lnTo>
                <a:lnTo>
                  <a:pt x="4396613" y="6310848"/>
                </a:lnTo>
                <a:cubicBezTo>
                  <a:pt x="4395156" y="6309788"/>
                  <a:pt x="4394361" y="6308728"/>
                  <a:pt x="4394229" y="6307669"/>
                </a:cubicBezTo>
                <a:cubicBezTo>
                  <a:pt x="4394626" y="6305638"/>
                  <a:pt x="4396481" y="6304401"/>
                  <a:pt x="4399791" y="6303960"/>
                </a:cubicBezTo>
                <a:lnTo>
                  <a:pt x="4401309" y="6303847"/>
                </a:lnTo>
                <a:lnTo>
                  <a:pt x="4413953" y="6276956"/>
                </a:lnTo>
                <a:lnTo>
                  <a:pt x="4418916" y="6269512"/>
                </a:lnTo>
                <a:lnTo>
                  <a:pt x="4419660" y="6267402"/>
                </a:lnTo>
                <a:lnTo>
                  <a:pt x="4417540" y="6258924"/>
                </a:lnTo>
                <a:lnTo>
                  <a:pt x="4409064" y="6248328"/>
                </a:lnTo>
                <a:lnTo>
                  <a:pt x="4398467" y="6258924"/>
                </a:lnTo>
                <a:lnTo>
                  <a:pt x="4392110" y="6303430"/>
                </a:lnTo>
                <a:cubicBezTo>
                  <a:pt x="4385575" y="6309346"/>
                  <a:pt x="4379569" y="6317647"/>
                  <a:pt x="4374096" y="6328332"/>
                </a:cubicBezTo>
                <a:cubicBezTo>
                  <a:pt x="4368621" y="6339017"/>
                  <a:pt x="4364735" y="6348377"/>
                  <a:pt x="4362439" y="6356413"/>
                </a:cubicBezTo>
                <a:cubicBezTo>
                  <a:pt x="4362174" y="6363742"/>
                  <a:pt x="4360585" y="6370806"/>
                  <a:pt x="4357670" y="6377606"/>
                </a:cubicBezTo>
                <a:cubicBezTo>
                  <a:pt x="4354756" y="6384405"/>
                  <a:pt x="4352108" y="6391470"/>
                  <a:pt x="4349723" y="6398799"/>
                </a:cubicBezTo>
                <a:cubicBezTo>
                  <a:pt x="4339480" y="6407630"/>
                  <a:pt x="4330295" y="6417519"/>
                  <a:pt x="4322172" y="6428469"/>
                </a:cubicBezTo>
                <a:lnTo>
                  <a:pt x="4307337" y="6470856"/>
                </a:lnTo>
                <a:cubicBezTo>
                  <a:pt x="4306056" y="6470767"/>
                  <a:pt x="4304379" y="6470944"/>
                  <a:pt x="4302304" y="6471385"/>
                </a:cubicBezTo>
                <a:cubicBezTo>
                  <a:pt x="4300229" y="6471827"/>
                  <a:pt x="4299081" y="6473063"/>
                  <a:pt x="4298860" y="6475094"/>
                </a:cubicBezTo>
                <a:cubicBezTo>
                  <a:pt x="4299081" y="6476242"/>
                  <a:pt x="4300229" y="6477655"/>
                  <a:pt x="4302304" y="6479333"/>
                </a:cubicBezTo>
                <a:cubicBezTo>
                  <a:pt x="4304379" y="6481011"/>
                  <a:pt x="4306056" y="6482424"/>
                  <a:pt x="4307336" y="6483572"/>
                </a:cubicBezTo>
                <a:lnTo>
                  <a:pt x="4284025" y="6496287"/>
                </a:lnTo>
                <a:lnTo>
                  <a:pt x="4269190" y="6496287"/>
                </a:lnTo>
                <a:cubicBezTo>
                  <a:pt x="4269631" y="6488428"/>
                  <a:pt x="4270866" y="6480834"/>
                  <a:pt x="4272898" y="6473505"/>
                </a:cubicBezTo>
                <a:cubicBezTo>
                  <a:pt x="4274929" y="6466175"/>
                  <a:pt x="4275105" y="6455402"/>
                  <a:pt x="4273428" y="6441185"/>
                </a:cubicBezTo>
                <a:cubicBezTo>
                  <a:pt x="4268925" y="6447367"/>
                  <a:pt x="4264686" y="6453548"/>
                  <a:pt x="4260713" y="6459729"/>
                </a:cubicBezTo>
                <a:cubicBezTo>
                  <a:pt x="4256739" y="6465911"/>
                  <a:pt x="4254618" y="6473151"/>
                  <a:pt x="4254354" y="6481452"/>
                </a:cubicBezTo>
                <a:cubicBezTo>
                  <a:pt x="4244111" y="6489576"/>
                  <a:pt x="4234927" y="6498760"/>
                  <a:pt x="4226802" y="6509003"/>
                </a:cubicBezTo>
                <a:cubicBezTo>
                  <a:pt x="4215015" y="6510063"/>
                  <a:pt x="4210510" y="6514302"/>
                  <a:pt x="4213293" y="6521719"/>
                </a:cubicBezTo>
                <a:cubicBezTo>
                  <a:pt x="4216075" y="6529137"/>
                  <a:pt x="4214220" y="6533375"/>
                  <a:pt x="4207729" y="6534435"/>
                </a:cubicBezTo>
                <a:lnTo>
                  <a:pt x="4199252" y="6534435"/>
                </a:lnTo>
                <a:cubicBezTo>
                  <a:pt x="4198899" y="6540396"/>
                  <a:pt x="4197486" y="6544899"/>
                  <a:pt x="4195014" y="6547946"/>
                </a:cubicBezTo>
                <a:cubicBezTo>
                  <a:pt x="4192541" y="6550992"/>
                  <a:pt x="4191127" y="6554966"/>
                  <a:pt x="4190775" y="6559867"/>
                </a:cubicBezTo>
                <a:lnTo>
                  <a:pt x="4175939" y="6572583"/>
                </a:lnTo>
                <a:lnTo>
                  <a:pt x="4167463" y="6555628"/>
                </a:lnTo>
                <a:cubicBezTo>
                  <a:pt x="4163224" y="6555628"/>
                  <a:pt x="4161105" y="6553509"/>
                  <a:pt x="4161103" y="6549270"/>
                </a:cubicBezTo>
                <a:cubicBezTo>
                  <a:pt x="4161723" y="6540925"/>
                  <a:pt x="4164195" y="6532713"/>
                  <a:pt x="4168521" y="6524633"/>
                </a:cubicBezTo>
                <a:cubicBezTo>
                  <a:pt x="4172849" y="6516553"/>
                  <a:pt x="4175322" y="6507811"/>
                  <a:pt x="4175940" y="6498407"/>
                </a:cubicBezTo>
                <a:cubicBezTo>
                  <a:pt x="4175984" y="6498230"/>
                  <a:pt x="4175896" y="6497523"/>
                  <a:pt x="4175675" y="6496287"/>
                </a:cubicBezTo>
                <a:cubicBezTo>
                  <a:pt x="4175454" y="6495051"/>
                  <a:pt x="4174835" y="6494345"/>
                  <a:pt x="4173820" y="6494168"/>
                </a:cubicBezTo>
                <a:cubicBezTo>
                  <a:pt x="4172672" y="6494654"/>
                  <a:pt x="4171260" y="6496861"/>
                  <a:pt x="4169582" y="6500791"/>
                </a:cubicBezTo>
                <a:cubicBezTo>
                  <a:pt x="4167904" y="6504721"/>
                  <a:pt x="4166490" y="6507458"/>
                  <a:pt x="4165343" y="6509003"/>
                </a:cubicBezTo>
                <a:cubicBezTo>
                  <a:pt x="4162871" y="6511123"/>
                  <a:pt x="4161458" y="6513242"/>
                  <a:pt x="4161103" y="6515361"/>
                </a:cubicBezTo>
                <a:cubicBezTo>
                  <a:pt x="4161369" y="6518672"/>
                  <a:pt x="4161370" y="6521587"/>
                  <a:pt x="4161104" y="6524104"/>
                </a:cubicBezTo>
                <a:cubicBezTo>
                  <a:pt x="4160840" y="6526620"/>
                  <a:pt x="4158719" y="6527945"/>
                  <a:pt x="4154747" y="6528077"/>
                </a:cubicBezTo>
                <a:lnTo>
                  <a:pt x="4146268" y="6532316"/>
                </a:lnTo>
                <a:lnTo>
                  <a:pt x="4125076" y="6534435"/>
                </a:lnTo>
                <a:lnTo>
                  <a:pt x="4118718" y="6551389"/>
                </a:lnTo>
                <a:cubicBezTo>
                  <a:pt x="4115495" y="6552582"/>
                  <a:pt x="4112404" y="6554436"/>
                  <a:pt x="4109445" y="6556953"/>
                </a:cubicBezTo>
                <a:cubicBezTo>
                  <a:pt x="4106487" y="6559470"/>
                  <a:pt x="4103927" y="6561854"/>
                  <a:pt x="4101763" y="6564105"/>
                </a:cubicBezTo>
                <a:cubicBezTo>
                  <a:pt x="4099468" y="6564061"/>
                  <a:pt x="4097172" y="6564679"/>
                  <a:pt x="4094876" y="6565960"/>
                </a:cubicBezTo>
                <a:cubicBezTo>
                  <a:pt x="4092579" y="6567240"/>
                  <a:pt x="4091344" y="6569448"/>
                  <a:pt x="4091167" y="6572583"/>
                </a:cubicBezTo>
                <a:lnTo>
                  <a:pt x="4093287" y="6581060"/>
                </a:lnTo>
                <a:lnTo>
                  <a:pt x="4074213" y="6581060"/>
                </a:lnTo>
                <a:cubicBezTo>
                  <a:pt x="4075051" y="6576954"/>
                  <a:pt x="4077082" y="6570861"/>
                  <a:pt x="4080306" y="6562781"/>
                </a:cubicBezTo>
                <a:cubicBezTo>
                  <a:pt x="4083529" y="6554701"/>
                  <a:pt x="4082910" y="6550197"/>
                  <a:pt x="4078451" y="6549270"/>
                </a:cubicBezTo>
                <a:cubicBezTo>
                  <a:pt x="4076288" y="6549402"/>
                  <a:pt x="4074257" y="6550197"/>
                  <a:pt x="4072357" y="6551655"/>
                </a:cubicBezTo>
                <a:cubicBezTo>
                  <a:pt x="4070460" y="6553111"/>
                  <a:pt x="4068958" y="6554436"/>
                  <a:pt x="4067855" y="6555628"/>
                </a:cubicBezTo>
                <a:lnTo>
                  <a:pt x="4063616" y="6581060"/>
                </a:lnTo>
                <a:lnTo>
                  <a:pt x="4053020" y="6595895"/>
                </a:lnTo>
                <a:cubicBezTo>
                  <a:pt x="4053019" y="6602165"/>
                  <a:pt x="4051960" y="6607639"/>
                  <a:pt x="4049840" y="6612320"/>
                </a:cubicBezTo>
                <a:cubicBezTo>
                  <a:pt x="4047720" y="6617000"/>
                  <a:pt x="4044542" y="6621415"/>
                  <a:pt x="4040304" y="6625565"/>
                </a:cubicBezTo>
                <a:lnTo>
                  <a:pt x="4040304" y="6642520"/>
                </a:lnTo>
                <a:cubicBezTo>
                  <a:pt x="4034299" y="6649231"/>
                  <a:pt x="4031473" y="6657002"/>
                  <a:pt x="4031827" y="6665832"/>
                </a:cubicBezTo>
                <a:cubicBezTo>
                  <a:pt x="4028427" y="6664817"/>
                  <a:pt x="4025159" y="6665259"/>
                  <a:pt x="4022025" y="6667157"/>
                </a:cubicBezTo>
                <a:cubicBezTo>
                  <a:pt x="4018890" y="6669055"/>
                  <a:pt x="4017212" y="6672146"/>
                  <a:pt x="4016991" y="6676429"/>
                </a:cubicBezTo>
                <a:lnTo>
                  <a:pt x="4004276" y="6695503"/>
                </a:lnTo>
                <a:lnTo>
                  <a:pt x="3987321" y="6689145"/>
                </a:lnTo>
                <a:cubicBezTo>
                  <a:pt x="3990102" y="6682257"/>
                  <a:pt x="3991957" y="6674310"/>
                  <a:pt x="3992884" y="6665303"/>
                </a:cubicBezTo>
                <a:cubicBezTo>
                  <a:pt x="3993811" y="6656296"/>
                  <a:pt x="3996195" y="6649408"/>
                  <a:pt x="4000037" y="6644639"/>
                </a:cubicBezTo>
                <a:cubicBezTo>
                  <a:pt x="3999684" y="6637928"/>
                  <a:pt x="4002509" y="6634396"/>
                  <a:pt x="4008514" y="6634042"/>
                </a:cubicBezTo>
                <a:cubicBezTo>
                  <a:pt x="4013106" y="6634352"/>
                  <a:pt x="4018757" y="6634263"/>
                  <a:pt x="4025468" y="6633778"/>
                </a:cubicBezTo>
                <a:cubicBezTo>
                  <a:pt x="4032180" y="6633292"/>
                  <a:pt x="4031473" y="6630555"/>
                  <a:pt x="4023349" y="6625565"/>
                </a:cubicBezTo>
                <a:lnTo>
                  <a:pt x="4031826" y="6604372"/>
                </a:lnTo>
                <a:lnTo>
                  <a:pt x="4023349" y="6604372"/>
                </a:lnTo>
                <a:lnTo>
                  <a:pt x="4031827" y="6593776"/>
                </a:lnTo>
                <a:lnTo>
                  <a:pt x="4031826" y="6572583"/>
                </a:lnTo>
                <a:lnTo>
                  <a:pt x="4046662" y="6561986"/>
                </a:lnTo>
                <a:lnTo>
                  <a:pt x="4046662" y="6542912"/>
                </a:lnTo>
                <a:cubicBezTo>
                  <a:pt x="4050547" y="6536201"/>
                  <a:pt x="4055491" y="6530550"/>
                  <a:pt x="4061496" y="6525958"/>
                </a:cubicBezTo>
                <a:lnTo>
                  <a:pt x="4067855" y="6509003"/>
                </a:lnTo>
                <a:cubicBezTo>
                  <a:pt x="4061232" y="6507326"/>
                  <a:pt x="4059113" y="6500085"/>
                  <a:pt x="4061496" y="6487280"/>
                </a:cubicBezTo>
                <a:cubicBezTo>
                  <a:pt x="4063881" y="6474476"/>
                  <a:pt x="4066000" y="6466175"/>
                  <a:pt x="4067855" y="6462378"/>
                </a:cubicBezTo>
                <a:cubicBezTo>
                  <a:pt x="4071828" y="6461407"/>
                  <a:pt x="4073948" y="6456992"/>
                  <a:pt x="4074212" y="6449133"/>
                </a:cubicBezTo>
                <a:cubicBezTo>
                  <a:pt x="4074478" y="6441273"/>
                  <a:pt x="4074477" y="6435799"/>
                  <a:pt x="4074212" y="6432708"/>
                </a:cubicBezTo>
                <a:cubicBezTo>
                  <a:pt x="4077347" y="6431472"/>
                  <a:pt x="4079555" y="6429176"/>
                  <a:pt x="4080834" y="6425820"/>
                </a:cubicBezTo>
                <a:cubicBezTo>
                  <a:pt x="4082116" y="6422465"/>
                  <a:pt x="4082734" y="6419109"/>
                  <a:pt x="4082690" y="6415753"/>
                </a:cubicBezTo>
                <a:cubicBezTo>
                  <a:pt x="4082337" y="6411780"/>
                  <a:pt x="4080924" y="6408601"/>
                  <a:pt x="4078451" y="6406217"/>
                </a:cubicBezTo>
                <a:cubicBezTo>
                  <a:pt x="4075979" y="6403832"/>
                  <a:pt x="4074566" y="6400653"/>
                  <a:pt x="4074213" y="6396680"/>
                </a:cubicBezTo>
                <a:cubicBezTo>
                  <a:pt x="4066045" y="6398269"/>
                  <a:pt x="4062247" y="6404627"/>
                  <a:pt x="4062821" y="6415753"/>
                </a:cubicBezTo>
                <a:cubicBezTo>
                  <a:pt x="4063395" y="6426880"/>
                  <a:pt x="4060128" y="6433238"/>
                  <a:pt x="4053018" y="6434827"/>
                </a:cubicBezTo>
                <a:cubicBezTo>
                  <a:pt x="4052799" y="6441318"/>
                  <a:pt x="4050591" y="6447411"/>
                  <a:pt x="4046397" y="6453107"/>
                </a:cubicBezTo>
                <a:cubicBezTo>
                  <a:pt x="4042202" y="6458802"/>
                  <a:pt x="4037346" y="6463306"/>
                  <a:pt x="4031825" y="6466617"/>
                </a:cubicBezTo>
                <a:lnTo>
                  <a:pt x="4031826" y="6494168"/>
                </a:lnTo>
                <a:cubicBezTo>
                  <a:pt x="4013237" y="6503131"/>
                  <a:pt x="4002199" y="6513286"/>
                  <a:pt x="3998712" y="6524633"/>
                </a:cubicBezTo>
                <a:cubicBezTo>
                  <a:pt x="3995224" y="6535980"/>
                  <a:pt x="3990013" y="6551964"/>
                  <a:pt x="3983083" y="6572583"/>
                </a:cubicBezTo>
                <a:cubicBezTo>
                  <a:pt x="3975929" y="6573201"/>
                  <a:pt x="3969571" y="6575673"/>
                  <a:pt x="3964008" y="6580000"/>
                </a:cubicBezTo>
                <a:cubicBezTo>
                  <a:pt x="3958445" y="6584327"/>
                  <a:pt x="3952087" y="6586800"/>
                  <a:pt x="3944934" y="6587418"/>
                </a:cubicBezTo>
                <a:lnTo>
                  <a:pt x="3944935" y="6610730"/>
                </a:lnTo>
                <a:lnTo>
                  <a:pt x="3938577" y="6610730"/>
                </a:lnTo>
                <a:cubicBezTo>
                  <a:pt x="3934515" y="6610730"/>
                  <a:pt x="3932041" y="6609671"/>
                  <a:pt x="3931159" y="6607551"/>
                </a:cubicBezTo>
                <a:cubicBezTo>
                  <a:pt x="3930276" y="6605432"/>
                  <a:pt x="3929923" y="6602253"/>
                  <a:pt x="3930099" y="6598014"/>
                </a:cubicBezTo>
                <a:lnTo>
                  <a:pt x="3936457" y="6581060"/>
                </a:lnTo>
                <a:cubicBezTo>
                  <a:pt x="3936325" y="6579514"/>
                  <a:pt x="3935530" y="6576777"/>
                  <a:pt x="3934072" y="6572847"/>
                </a:cubicBezTo>
                <a:cubicBezTo>
                  <a:pt x="3932616" y="6568918"/>
                  <a:pt x="3931290" y="6566710"/>
                  <a:pt x="3930098" y="6566224"/>
                </a:cubicBezTo>
                <a:lnTo>
                  <a:pt x="3930099" y="6572583"/>
                </a:lnTo>
                <a:cubicBezTo>
                  <a:pt x="3925243" y="6576027"/>
                  <a:pt x="3919590" y="6580795"/>
                  <a:pt x="3913145" y="6586888"/>
                </a:cubicBezTo>
                <a:cubicBezTo>
                  <a:pt x="3906698" y="6592981"/>
                  <a:pt x="3903166" y="6598809"/>
                  <a:pt x="3902548" y="6604372"/>
                </a:cubicBezTo>
                <a:cubicBezTo>
                  <a:pt x="3899414" y="6606668"/>
                  <a:pt x="3897205" y="6610024"/>
                  <a:pt x="3895924" y="6614439"/>
                </a:cubicBezTo>
                <a:cubicBezTo>
                  <a:pt x="3894645" y="6618854"/>
                  <a:pt x="3894027" y="6623269"/>
                  <a:pt x="3894071" y="6627685"/>
                </a:cubicBezTo>
                <a:lnTo>
                  <a:pt x="3879236" y="6636162"/>
                </a:lnTo>
                <a:cubicBezTo>
                  <a:pt x="3879280" y="6639562"/>
                  <a:pt x="3878661" y="6643359"/>
                  <a:pt x="3877382" y="6647553"/>
                </a:cubicBezTo>
                <a:cubicBezTo>
                  <a:pt x="3876101" y="6651748"/>
                  <a:pt x="3873893" y="6655015"/>
                  <a:pt x="3870759" y="6657355"/>
                </a:cubicBezTo>
                <a:lnTo>
                  <a:pt x="3870759" y="6674310"/>
                </a:lnTo>
                <a:lnTo>
                  <a:pt x="3862281" y="6680668"/>
                </a:lnTo>
                <a:cubicBezTo>
                  <a:pt x="3862061" y="6687114"/>
                  <a:pt x="3859853" y="6693295"/>
                  <a:pt x="3855659" y="6699212"/>
                </a:cubicBezTo>
                <a:cubicBezTo>
                  <a:pt x="3851464" y="6705128"/>
                  <a:pt x="3846606" y="6710249"/>
                  <a:pt x="3841089" y="6714577"/>
                </a:cubicBezTo>
                <a:cubicBezTo>
                  <a:pt x="3836761" y="6721332"/>
                  <a:pt x="3831640" y="6729014"/>
                  <a:pt x="3825723" y="6737624"/>
                </a:cubicBezTo>
                <a:cubicBezTo>
                  <a:pt x="3819807" y="6746234"/>
                  <a:pt x="3813626" y="6753386"/>
                  <a:pt x="3807180" y="6759082"/>
                </a:cubicBezTo>
                <a:cubicBezTo>
                  <a:pt x="3807312" y="6762394"/>
                  <a:pt x="3807047" y="6765837"/>
                  <a:pt x="3806384" y="6769414"/>
                </a:cubicBezTo>
                <a:cubicBezTo>
                  <a:pt x="3805722" y="6772990"/>
                  <a:pt x="3803867" y="6775904"/>
                  <a:pt x="3800820" y="6778156"/>
                </a:cubicBezTo>
                <a:cubicBezTo>
                  <a:pt x="3800645" y="6784690"/>
                  <a:pt x="3798879" y="6791225"/>
                  <a:pt x="3795523" y="6797760"/>
                </a:cubicBezTo>
                <a:cubicBezTo>
                  <a:pt x="3792167" y="6804294"/>
                  <a:pt x="3788282" y="6809769"/>
                  <a:pt x="3783867" y="6814184"/>
                </a:cubicBezTo>
                <a:cubicBezTo>
                  <a:pt x="3783867" y="6816392"/>
                  <a:pt x="3783337" y="6818335"/>
                  <a:pt x="3782277" y="6820012"/>
                </a:cubicBezTo>
                <a:cubicBezTo>
                  <a:pt x="3781218" y="6821690"/>
                  <a:pt x="3779627" y="6822573"/>
                  <a:pt x="3777509" y="6822661"/>
                </a:cubicBezTo>
                <a:lnTo>
                  <a:pt x="3771151" y="6820542"/>
                </a:lnTo>
                <a:lnTo>
                  <a:pt x="3777509" y="6799349"/>
                </a:lnTo>
                <a:cubicBezTo>
                  <a:pt x="3779628" y="6797097"/>
                  <a:pt x="3781217" y="6794183"/>
                  <a:pt x="3782277" y="6790607"/>
                </a:cubicBezTo>
                <a:cubicBezTo>
                  <a:pt x="3783337" y="6787031"/>
                  <a:pt x="3783867" y="6783587"/>
                  <a:pt x="3783867" y="6780275"/>
                </a:cubicBezTo>
                <a:lnTo>
                  <a:pt x="3792344" y="6761201"/>
                </a:lnTo>
                <a:cubicBezTo>
                  <a:pt x="3791903" y="6756433"/>
                  <a:pt x="3791726" y="6751135"/>
                  <a:pt x="3791814" y="6745307"/>
                </a:cubicBezTo>
                <a:cubicBezTo>
                  <a:pt x="3791903" y="6739478"/>
                  <a:pt x="3794905" y="6736299"/>
                  <a:pt x="3800821" y="6735770"/>
                </a:cubicBezTo>
                <a:cubicBezTo>
                  <a:pt x="3801528" y="6715106"/>
                  <a:pt x="3807531" y="6690734"/>
                  <a:pt x="3818836" y="6662653"/>
                </a:cubicBezTo>
                <a:cubicBezTo>
                  <a:pt x="3830139" y="6634572"/>
                  <a:pt x="3842501" y="6612320"/>
                  <a:pt x="3855924" y="6595895"/>
                </a:cubicBezTo>
                <a:cubicBezTo>
                  <a:pt x="3856187" y="6588654"/>
                  <a:pt x="3857247" y="6581943"/>
                  <a:pt x="3859102" y="6575761"/>
                </a:cubicBezTo>
                <a:cubicBezTo>
                  <a:pt x="3860957" y="6569580"/>
                  <a:pt x="3862017" y="6562869"/>
                  <a:pt x="3862281" y="6555628"/>
                </a:cubicBezTo>
                <a:cubicBezTo>
                  <a:pt x="3865416" y="6555496"/>
                  <a:pt x="3867624" y="6554171"/>
                  <a:pt x="3868904" y="6551655"/>
                </a:cubicBezTo>
                <a:cubicBezTo>
                  <a:pt x="3870185" y="6549138"/>
                  <a:pt x="3870803" y="6546224"/>
                  <a:pt x="3870759" y="6542912"/>
                </a:cubicBezTo>
                <a:cubicBezTo>
                  <a:pt x="3871112" y="6534302"/>
                  <a:pt x="3872525" y="6529269"/>
                  <a:pt x="3874997" y="6527812"/>
                </a:cubicBezTo>
                <a:cubicBezTo>
                  <a:pt x="3877470" y="6526355"/>
                  <a:pt x="3878883" y="6522911"/>
                  <a:pt x="3879236" y="6517480"/>
                </a:cubicBezTo>
                <a:lnTo>
                  <a:pt x="3889833" y="6496287"/>
                </a:lnTo>
                <a:cubicBezTo>
                  <a:pt x="3892966" y="6495139"/>
                  <a:pt x="3895174" y="6493197"/>
                  <a:pt x="3896456" y="6490459"/>
                </a:cubicBezTo>
                <a:cubicBezTo>
                  <a:pt x="3897736" y="6487722"/>
                  <a:pt x="3898354" y="6484719"/>
                  <a:pt x="3898310" y="6481452"/>
                </a:cubicBezTo>
                <a:lnTo>
                  <a:pt x="3896189" y="6470856"/>
                </a:lnTo>
                <a:lnTo>
                  <a:pt x="3899016" y="6461124"/>
                </a:lnTo>
                <a:lnTo>
                  <a:pt x="3890025" y="6461124"/>
                </a:lnTo>
                <a:cubicBezTo>
                  <a:pt x="3890466" y="6453266"/>
                  <a:pt x="3891703" y="6445671"/>
                  <a:pt x="3893734" y="6438342"/>
                </a:cubicBezTo>
                <a:cubicBezTo>
                  <a:pt x="3895763" y="6431013"/>
                  <a:pt x="3895941" y="6420240"/>
                  <a:pt x="3894264" y="6406022"/>
                </a:cubicBezTo>
                <a:cubicBezTo>
                  <a:pt x="3889760" y="6412204"/>
                  <a:pt x="3885521" y="6418385"/>
                  <a:pt x="3881548" y="6424566"/>
                </a:cubicBezTo>
                <a:cubicBezTo>
                  <a:pt x="3877573" y="6430748"/>
                  <a:pt x="3875455" y="6437989"/>
                  <a:pt x="3875188" y="6446289"/>
                </a:cubicBezTo>
                <a:cubicBezTo>
                  <a:pt x="3864946" y="6454413"/>
                  <a:pt x="3855762" y="6463597"/>
                  <a:pt x="3847639" y="6473841"/>
                </a:cubicBezTo>
                <a:cubicBezTo>
                  <a:pt x="3835850" y="6474900"/>
                  <a:pt x="3831346" y="6479139"/>
                  <a:pt x="3834128" y="6486556"/>
                </a:cubicBezTo>
                <a:cubicBezTo>
                  <a:pt x="3836910" y="6493974"/>
                  <a:pt x="3835054" y="6498213"/>
                  <a:pt x="3828565" y="6499272"/>
                </a:cubicBezTo>
                <a:lnTo>
                  <a:pt x="3820087" y="6499272"/>
                </a:lnTo>
                <a:cubicBezTo>
                  <a:pt x="3819733" y="6505233"/>
                  <a:pt x="3818322" y="6509736"/>
                  <a:pt x="3815849" y="6512783"/>
                </a:cubicBezTo>
                <a:cubicBezTo>
                  <a:pt x="3813376" y="6515829"/>
                  <a:pt x="3811964" y="6519803"/>
                  <a:pt x="3811610" y="6524704"/>
                </a:cubicBezTo>
                <a:lnTo>
                  <a:pt x="3796775" y="6537420"/>
                </a:lnTo>
                <a:lnTo>
                  <a:pt x="3788298" y="6520465"/>
                </a:lnTo>
                <a:cubicBezTo>
                  <a:pt x="3784059" y="6520466"/>
                  <a:pt x="3781939" y="6518346"/>
                  <a:pt x="3781940" y="6514107"/>
                </a:cubicBezTo>
                <a:cubicBezTo>
                  <a:pt x="3782558" y="6505763"/>
                  <a:pt x="3785031" y="6497550"/>
                  <a:pt x="3789357" y="6489470"/>
                </a:cubicBezTo>
                <a:cubicBezTo>
                  <a:pt x="3793684" y="6481391"/>
                  <a:pt x="3796156" y="6472648"/>
                  <a:pt x="3796775" y="6463244"/>
                </a:cubicBezTo>
                <a:cubicBezTo>
                  <a:pt x="3796819" y="6463068"/>
                  <a:pt x="3796731" y="6462361"/>
                  <a:pt x="3796509" y="6461124"/>
                </a:cubicBezTo>
                <a:cubicBezTo>
                  <a:pt x="3796290" y="6459888"/>
                  <a:pt x="3795671" y="6459182"/>
                  <a:pt x="3794655" y="6459005"/>
                </a:cubicBezTo>
                <a:cubicBezTo>
                  <a:pt x="3793508" y="6459491"/>
                  <a:pt x="3792095" y="6461698"/>
                  <a:pt x="3790417" y="6465628"/>
                </a:cubicBezTo>
                <a:cubicBezTo>
                  <a:pt x="3788738" y="6469558"/>
                  <a:pt x="3787327" y="6472295"/>
                  <a:pt x="3786179" y="6473841"/>
                </a:cubicBezTo>
                <a:cubicBezTo>
                  <a:pt x="3783705" y="6475960"/>
                  <a:pt x="3782293" y="6478079"/>
                  <a:pt x="3781940" y="6480199"/>
                </a:cubicBezTo>
                <a:cubicBezTo>
                  <a:pt x="3782205" y="6483510"/>
                  <a:pt x="3782205" y="6486424"/>
                  <a:pt x="3781940" y="6488941"/>
                </a:cubicBezTo>
                <a:cubicBezTo>
                  <a:pt x="3781675" y="6491457"/>
                  <a:pt x="3779555" y="6492782"/>
                  <a:pt x="3775582" y="6492914"/>
                </a:cubicBezTo>
                <a:lnTo>
                  <a:pt x="3767105" y="6497153"/>
                </a:lnTo>
                <a:lnTo>
                  <a:pt x="3745912" y="6499272"/>
                </a:lnTo>
                <a:lnTo>
                  <a:pt x="3739554" y="6516227"/>
                </a:lnTo>
                <a:cubicBezTo>
                  <a:pt x="3736331" y="6517419"/>
                  <a:pt x="3733240" y="6519273"/>
                  <a:pt x="3730281" y="6521790"/>
                </a:cubicBezTo>
                <a:cubicBezTo>
                  <a:pt x="3727323" y="6524307"/>
                  <a:pt x="3724763" y="6526691"/>
                  <a:pt x="3722599" y="6528942"/>
                </a:cubicBezTo>
                <a:cubicBezTo>
                  <a:pt x="3720302" y="6528899"/>
                  <a:pt x="3718007" y="6529517"/>
                  <a:pt x="3715711" y="6530797"/>
                </a:cubicBezTo>
                <a:cubicBezTo>
                  <a:pt x="3713416" y="6532077"/>
                  <a:pt x="3712178" y="6534285"/>
                  <a:pt x="3712003" y="6537420"/>
                </a:cubicBezTo>
                <a:lnTo>
                  <a:pt x="3714122" y="6545897"/>
                </a:lnTo>
                <a:lnTo>
                  <a:pt x="3695047" y="6545897"/>
                </a:lnTo>
                <a:cubicBezTo>
                  <a:pt x="3695887" y="6541791"/>
                  <a:pt x="3697917" y="6535698"/>
                  <a:pt x="3701140" y="6527618"/>
                </a:cubicBezTo>
                <a:cubicBezTo>
                  <a:pt x="3704364" y="6519538"/>
                  <a:pt x="3703746" y="6515035"/>
                  <a:pt x="3699287" y="6514107"/>
                </a:cubicBezTo>
                <a:cubicBezTo>
                  <a:pt x="3697123" y="6514240"/>
                  <a:pt x="3695092" y="6515035"/>
                  <a:pt x="3693193" y="6516492"/>
                </a:cubicBezTo>
                <a:cubicBezTo>
                  <a:pt x="3691295" y="6517949"/>
                  <a:pt x="3689793" y="6519273"/>
                  <a:pt x="3688690" y="6520465"/>
                </a:cubicBezTo>
                <a:lnTo>
                  <a:pt x="3684451" y="6545897"/>
                </a:lnTo>
                <a:lnTo>
                  <a:pt x="3673855" y="6560732"/>
                </a:lnTo>
                <a:cubicBezTo>
                  <a:pt x="3673855" y="6567002"/>
                  <a:pt x="3672795" y="6572477"/>
                  <a:pt x="3670675" y="6577157"/>
                </a:cubicBezTo>
                <a:cubicBezTo>
                  <a:pt x="3668557" y="6581837"/>
                  <a:pt x="3665377" y="6586252"/>
                  <a:pt x="3661139" y="6590402"/>
                </a:cubicBezTo>
                <a:lnTo>
                  <a:pt x="3661138" y="6607357"/>
                </a:lnTo>
                <a:cubicBezTo>
                  <a:pt x="3655134" y="6614069"/>
                  <a:pt x="3652309" y="6621839"/>
                  <a:pt x="3652662" y="6630670"/>
                </a:cubicBezTo>
                <a:cubicBezTo>
                  <a:pt x="3649262" y="6629654"/>
                  <a:pt x="3645995" y="6630096"/>
                  <a:pt x="3642860" y="6631994"/>
                </a:cubicBezTo>
                <a:cubicBezTo>
                  <a:pt x="3639725" y="6633893"/>
                  <a:pt x="3638047" y="6636983"/>
                  <a:pt x="3637827" y="6641266"/>
                </a:cubicBezTo>
                <a:lnTo>
                  <a:pt x="3625111" y="6660340"/>
                </a:lnTo>
                <a:lnTo>
                  <a:pt x="3608156" y="6653982"/>
                </a:lnTo>
                <a:cubicBezTo>
                  <a:pt x="3610938" y="6647094"/>
                  <a:pt x="3612791" y="6639147"/>
                  <a:pt x="3613720" y="6630140"/>
                </a:cubicBezTo>
                <a:cubicBezTo>
                  <a:pt x="3614646" y="6621133"/>
                  <a:pt x="3617031" y="6614245"/>
                  <a:pt x="3620872" y="6609476"/>
                </a:cubicBezTo>
                <a:cubicBezTo>
                  <a:pt x="3620518" y="6602765"/>
                  <a:pt x="3623344" y="6599233"/>
                  <a:pt x="3629350" y="6598880"/>
                </a:cubicBezTo>
                <a:cubicBezTo>
                  <a:pt x="3633941" y="6599189"/>
                  <a:pt x="3639592" y="6599101"/>
                  <a:pt x="3646304" y="6598615"/>
                </a:cubicBezTo>
                <a:cubicBezTo>
                  <a:pt x="3653015" y="6598129"/>
                  <a:pt x="3652308" y="6595392"/>
                  <a:pt x="3644185" y="6590402"/>
                </a:cubicBezTo>
                <a:lnTo>
                  <a:pt x="3652662" y="6569210"/>
                </a:lnTo>
                <a:lnTo>
                  <a:pt x="3644184" y="6569210"/>
                </a:lnTo>
                <a:lnTo>
                  <a:pt x="3652662" y="6558613"/>
                </a:lnTo>
                <a:lnTo>
                  <a:pt x="3652662" y="6537420"/>
                </a:lnTo>
                <a:lnTo>
                  <a:pt x="3667496" y="6526824"/>
                </a:lnTo>
                <a:lnTo>
                  <a:pt x="3667497" y="6507750"/>
                </a:lnTo>
                <a:cubicBezTo>
                  <a:pt x="3671382" y="6501038"/>
                  <a:pt x="3676327" y="6495387"/>
                  <a:pt x="3682332" y="6490795"/>
                </a:cubicBezTo>
                <a:lnTo>
                  <a:pt x="3688690" y="6473841"/>
                </a:lnTo>
                <a:cubicBezTo>
                  <a:pt x="3682067" y="6472163"/>
                  <a:pt x="3679948" y="6464922"/>
                  <a:pt x="3682332" y="6452118"/>
                </a:cubicBezTo>
                <a:cubicBezTo>
                  <a:pt x="3684716" y="6439314"/>
                  <a:pt x="3686834" y="6431013"/>
                  <a:pt x="3688690" y="6427215"/>
                </a:cubicBezTo>
                <a:cubicBezTo>
                  <a:pt x="3692663" y="6426244"/>
                  <a:pt x="3694782" y="6421829"/>
                  <a:pt x="3695048" y="6413970"/>
                </a:cubicBezTo>
                <a:cubicBezTo>
                  <a:pt x="3695313" y="6406111"/>
                  <a:pt x="3695313" y="6400636"/>
                  <a:pt x="3695048" y="6397545"/>
                </a:cubicBezTo>
                <a:cubicBezTo>
                  <a:pt x="3698183" y="6396309"/>
                  <a:pt x="3700391" y="6394013"/>
                  <a:pt x="3701671" y="6390657"/>
                </a:cubicBezTo>
                <a:cubicBezTo>
                  <a:pt x="3702951" y="6387302"/>
                  <a:pt x="3703570" y="6383946"/>
                  <a:pt x="3703526" y="6380591"/>
                </a:cubicBezTo>
                <a:cubicBezTo>
                  <a:pt x="3703172" y="6376617"/>
                  <a:pt x="3701758" y="6373438"/>
                  <a:pt x="3699286" y="6371054"/>
                </a:cubicBezTo>
                <a:cubicBezTo>
                  <a:pt x="3696813" y="6368670"/>
                  <a:pt x="3695401" y="6365491"/>
                  <a:pt x="3695048" y="6361517"/>
                </a:cubicBezTo>
                <a:cubicBezTo>
                  <a:pt x="3686880" y="6363106"/>
                  <a:pt x="3683083" y="6369464"/>
                  <a:pt x="3683657" y="6380591"/>
                </a:cubicBezTo>
                <a:cubicBezTo>
                  <a:pt x="3684231" y="6391717"/>
                  <a:pt x="3680963" y="6398075"/>
                  <a:pt x="3673855" y="6399665"/>
                </a:cubicBezTo>
                <a:cubicBezTo>
                  <a:pt x="3673634" y="6406155"/>
                  <a:pt x="3671425" y="6412248"/>
                  <a:pt x="3667232" y="6417944"/>
                </a:cubicBezTo>
                <a:cubicBezTo>
                  <a:pt x="3663038" y="6423639"/>
                  <a:pt x="3658181" y="6428143"/>
                  <a:pt x="3652662" y="6431454"/>
                </a:cubicBezTo>
                <a:lnTo>
                  <a:pt x="3652661" y="6459005"/>
                </a:lnTo>
                <a:cubicBezTo>
                  <a:pt x="3634074" y="6467968"/>
                  <a:pt x="3623036" y="6478123"/>
                  <a:pt x="3619546" y="6489470"/>
                </a:cubicBezTo>
                <a:cubicBezTo>
                  <a:pt x="3616059" y="6500818"/>
                  <a:pt x="3610849" y="6516801"/>
                  <a:pt x="3603918" y="6537420"/>
                </a:cubicBezTo>
                <a:cubicBezTo>
                  <a:pt x="3596765" y="6538038"/>
                  <a:pt x="3590407" y="6540510"/>
                  <a:pt x="3584844" y="6544838"/>
                </a:cubicBezTo>
                <a:cubicBezTo>
                  <a:pt x="3579281" y="6549165"/>
                  <a:pt x="3572923" y="6551637"/>
                  <a:pt x="3565770" y="6552255"/>
                </a:cubicBezTo>
                <a:lnTo>
                  <a:pt x="3565770" y="6575567"/>
                </a:lnTo>
                <a:lnTo>
                  <a:pt x="3559411" y="6575568"/>
                </a:lnTo>
                <a:cubicBezTo>
                  <a:pt x="3555349" y="6575568"/>
                  <a:pt x="3552877" y="6574508"/>
                  <a:pt x="3551995" y="6572388"/>
                </a:cubicBezTo>
                <a:cubicBezTo>
                  <a:pt x="3551112" y="6570269"/>
                  <a:pt x="3550758" y="6567090"/>
                  <a:pt x="3550935" y="6562852"/>
                </a:cubicBezTo>
                <a:lnTo>
                  <a:pt x="3557293" y="6545897"/>
                </a:lnTo>
                <a:cubicBezTo>
                  <a:pt x="3557160" y="6544352"/>
                  <a:pt x="3556364" y="6541614"/>
                  <a:pt x="3554909" y="6537685"/>
                </a:cubicBezTo>
                <a:cubicBezTo>
                  <a:pt x="3553452" y="6533755"/>
                  <a:pt x="3552127" y="6531548"/>
                  <a:pt x="3550935" y="6531062"/>
                </a:cubicBezTo>
                <a:lnTo>
                  <a:pt x="3550935" y="6537420"/>
                </a:lnTo>
                <a:cubicBezTo>
                  <a:pt x="3546078" y="6540864"/>
                  <a:pt x="3540427" y="6545632"/>
                  <a:pt x="3533980" y="6551725"/>
                </a:cubicBezTo>
                <a:cubicBezTo>
                  <a:pt x="3527533" y="6557818"/>
                  <a:pt x="3524002" y="6563646"/>
                  <a:pt x="3523384" y="6569209"/>
                </a:cubicBezTo>
                <a:cubicBezTo>
                  <a:pt x="3520249" y="6571505"/>
                  <a:pt x="3518041" y="6574861"/>
                  <a:pt x="3516761" y="6579276"/>
                </a:cubicBezTo>
                <a:cubicBezTo>
                  <a:pt x="3515481" y="6583692"/>
                  <a:pt x="3514863" y="6588107"/>
                  <a:pt x="3514906" y="6592522"/>
                </a:cubicBezTo>
                <a:lnTo>
                  <a:pt x="3500071" y="6600999"/>
                </a:lnTo>
                <a:cubicBezTo>
                  <a:pt x="3500116" y="6604399"/>
                  <a:pt x="3499497" y="6608196"/>
                  <a:pt x="3498217" y="6612391"/>
                </a:cubicBezTo>
                <a:cubicBezTo>
                  <a:pt x="3496935" y="6616585"/>
                  <a:pt x="3494728" y="6619852"/>
                  <a:pt x="3491594" y="6622192"/>
                </a:cubicBezTo>
                <a:lnTo>
                  <a:pt x="3491593" y="6639147"/>
                </a:lnTo>
                <a:lnTo>
                  <a:pt x="3483117" y="6645505"/>
                </a:lnTo>
                <a:cubicBezTo>
                  <a:pt x="3482896" y="6651951"/>
                  <a:pt x="3480687" y="6658132"/>
                  <a:pt x="3476493" y="6664049"/>
                </a:cubicBezTo>
                <a:cubicBezTo>
                  <a:pt x="3472300" y="6669965"/>
                  <a:pt x="3467443" y="6675087"/>
                  <a:pt x="3461924" y="6679414"/>
                </a:cubicBezTo>
                <a:cubicBezTo>
                  <a:pt x="3457597" y="6686169"/>
                  <a:pt x="3452475" y="6693851"/>
                  <a:pt x="3446557" y="6702461"/>
                </a:cubicBezTo>
                <a:cubicBezTo>
                  <a:pt x="3440642" y="6711071"/>
                  <a:pt x="3434461" y="6718224"/>
                  <a:pt x="3428015" y="6723919"/>
                </a:cubicBezTo>
                <a:cubicBezTo>
                  <a:pt x="3428147" y="6727231"/>
                  <a:pt x="3427881" y="6730674"/>
                  <a:pt x="3427220" y="6734251"/>
                </a:cubicBezTo>
                <a:cubicBezTo>
                  <a:pt x="3426557" y="6737827"/>
                  <a:pt x="3424703" y="6740741"/>
                  <a:pt x="3421657" y="6742993"/>
                </a:cubicBezTo>
                <a:cubicBezTo>
                  <a:pt x="3421480" y="6749528"/>
                  <a:pt x="3419714" y="6756062"/>
                  <a:pt x="3416358" y="6762597"/>
                </a:cubicBezTo>
                <a:cubicBezTo>
                  <a:pt x="3413002" y="6769131"/>
                  <a:pt x="3409117" y="6774606"/>
                  <a:pt x="3404703" y="6779021"/>
                </a:cubicBezTo>
                <a:cubicBezTo>
                  <a:pt x="3404701" y="6781229"/>
                  <a:pt x="3404172" y="6783172"/>
                  <a:pt x="3403112" y="6784849"/>
                </a:cubicBezTo>
                <a:cubicBezTo>
                  <a:pt x="3402053" y="6786527"/>
                  <a:pt x="3400463" y="6787410"/>
                  <a:pt x="3398344" y="6787499"/>
                </a:cubicBezTo>
                <a:lnTo>
                  <a:pt x="3391986" y="6785379"/>
                </a:lnTo>
                <a:lnTo>
                  <a:pt x="3398344" y="6764186"/>
                </a:lnTo>
                <a:cubicBezTo>
                  <a:pt x="3400463" y="6761935"/>
                  <a:pt x="3402053" y="6759021"/>
                  <a:pt x="3403113" y="6755444"/>
                </a:cubicBezTo>
                <a:cubicBezTo>
                  <a:pt x="3404171" y="6751868"/>
                  <a:pt x="3404701" y="6748424"/>
                  <a:pt x="3404702" y="6745112"/>
                </a:cubicBezTo>
                <a:lnTo>
                  <a:pt x="3413179" y="6726039"/>
                </a:lnTo>
                <a:cubicBezTo>
                  <a:pt x="3412738" y="6721270"/>
                  <a:pt x="3412561" y="6715972"/>
                  <a:pt x="3412650" y="6710144"/>
                </a:cubicBezTo>
                <a:cubicBezTo>
                  <a:pt x="3412737" y="6704316"/>
                  <a:pt x="3415740" y="6701137"/>
                  <a:pt x="3421657" y="6700607"/>
                </a:cubicBezTo>
                <a:lnTo>
                  <a:pt x="3421935" y="6699479"/>
                </a:lnTo>
                <a:lnTo>
                  <a:pt x="3409367" y="6706659"/>
                </a:lnTo>
                <a:lnTo>
                  <a:pt x="3409368" y="6696063"/>
                </a:lnTo>
                <a:lnTo>
                  <a:pt x="3403010" y="6698182"/>
                </a:lnTo>
                <a:cubicBezTo>
                  <a:pt x="3401685" y="6701185"/>
                  <a:pt x="3399567" y="6706306"/>
                  <a:pt x="3396652" y="6713547"/>
                </a:cubicBezTo>
                <a:cubicBezTo>
                  <a:pt x="3393738" y="6720788"/>
                  <a:pt x="3391619" y="6724851"/>
                  <a:pt x="3390294" y="6725733"/>
                </a:cubicBezTo>
                <a:cubicBezTo>
                  <a:pt x="3389279" y="6725557"/>
                  <a:pt x="3388661" y="6724851"/>
                  <a:pt x="3388440" y="6723614"/>
                </a:cubicBezTo>
                <a:cubicBezTo>
                  <a:pt x="3388218" y="6722378"/>
                  <a:pt x="3388131" y="6721671"/>
                  <a:pt x="3388175" y="6721495"/>
                </a:cubicBezTo>
                <a:cubicBezTo>
                  <a:pt x="3382347" y="6721141"/>
                  <a:pt x="3380228" y="6719199"/>
                  <a:pt x="3381816" y="6715667"/>
                </a:cubicBezTo>
                <a:cubicBezTo>
                  <a:pt x="3383407" y="6712134"/>
                  <a:pt x="3385526" y="6709132"/>
                  <a:pt x="3388174" y="6706660"/>
                </a:cubicBezTo>
                <a:lnTo>
                  <a:pt x="3379697" y="6687586"/>
                </a:lnTo>
                <a:lnTo>
                  <a:pt x="3388174" y="6672751"/>
                </a:lnTo>
                <a:lnTo>
                  <a:pt x="3373340" y="6666393"/>
                </a:lnTo>
                <a:cubicBezTo>
                  <a:pt x="3372720" y="6673501"/>
                  <a:pt x="3370249" y="6679947"/>
                  <a:pt x="3365922" y="6685731"/>
                </a:cubicBezTo>
                <a:cubicBezTo>
                  <a:pt x="3361594" y="6691515"/>
                  <a:pt x="3359123" y="6698491"/>
                  <a:pt x="3358504" y="6706659"/>
                </a:cubicBezTo>
                <a:cubicBezTo>
                  <a:pt x="3352191" y="6715225"/>
                  <a:pt x="3346274" y="6724055"/>
                  <a:pt x="3340755" y="6733151"/>
                </a:cubicBezTo>
                <a:cubicBezTo>
                  <a:pt x="3335236" y="6742247"/>
                  <a:pt x="3329849" y="6751077"/>
                  <a:pt x="3324596" y="6759643"/>
                </a:cubicBezTo>
                <a:cubicBezTo>
                  <a:pt x="3323535" y="6764764"/>
                  <a:pt x="3321417" y="6771475"/>
                  <a:pt x="3318238" y="6779776"/>
                </a:cubicBezTo>
                <a:cubicBezTo>
                  <a:pt x="3315059" y="6788077"/>
                  <a:pt x="3310820" y="6792668"/>
                  <a:pt x="3305522" y="6793551"/>
                </a:cubicBezTo>
                <a:cubicBezTo>
                  <a:pt x="3305787" y="6795185"/>
                  <a:pt x="3306846" y="6798276"/>
                  <a:pt x="3308701" y="6802823"/>
                </a:cubicBezTo>
                <a:cubicBezTo>
                  <a:pt x="3310555" y="6807371"/>
                  <a:pt x="3311615" y="6809932"/>
                  <a:pt x="3311880" y="6810506"/>
                </a:cubicBezTo>
                <a:cubicBezTo>
                  <a:pt x="3312895" y="6810241"/>
                  <a:pt x="3313513" y="6809181"/>
                  <a:pt x="3313734" y="6807327"/>
                </a:cubicBezTo>
                <a:cubicBezTo>
                  <a:pt x="3313955" y="6805473"/>
                  <a:pt x="3314043" y="6804413"/>
                  <a:pt x="3313998" y="6804148"/>
                </a:cubicBezTo>
                <a:cubicBezTo>
                  <a:pt x="3320004" y="6791653"/>
                  <a:pt x="3327068" y="6779555"/>
                  <a:pt x="3335192" y="6767855"/>
                </a:cubicBezTo>
                <a:cubicBezTo>
                  <a:pt x="3343316" y="6756154"/>
                  <a:pt x="3348260" y="6743527"/>
                  <a:pt x="3350027" y="6729972"/>
                </a:cubicBezTo>
                <a:lnTo>
                  <a:pt x="3360624" y="6729972"/>
                </a:lnTo>
                <a:cubicBezTo>
                  <a:pt x="3365480" y="6729751"/>
                  <a:pt x="3371132" y="6730193"/>
                  <a:pt x="3377579" y="6731297"/>
                </a:cubicBezTo>
                <a:cubicBezTo>
                  <a:pt x="3384024" y="6732400"/>
                  <a:pt x="3387557" y="6735491"/>
                  <a:pt x="3388174" y="6740569"/>
                </a:cubicBezTo>
                <a:cubicBezTo>
                  <a:pt x="3387954" y="6750194"/>
                  <a:pt x="3385746" y="6759554"/>
                  <a:pt x="3381552" y="6768650"/>
                </a:cubicBezTo>
                <a:cubicBezTo>
                  <a:pt x="3377357" y="6777745"/>
                  <a:pt x="3372501" y="6786046"/>
                  <a:pt x="3366982" y="6793552"/>
                </a:cubicBezTo>
                <a:cubicBezTo>
                  <a:pt x="3367246" y="6798673"/>
                  <a:pt x="3368307" y="6803265"/>
                  <a:pt x="3370161" y="6807327"/>
                </a:cubicBezTo>
                <a:cubicBezTo>
                  <a:pt x="3372015" y="6811389"/>
                  <a:pt x="3373075" y="6815981"/>
                  <a:pt x="3373340" y="6821103"/>
                </a:cubicBezTo>
                <a:lnTo>
                  <a:pt x="3358505" y="6816864"/>
                </a:lnTo>
                <a:cubicBezTo>
                  <a:pt x="3358593" y="6823398"/>
                  <a:pt x="3357886" y="6830463"/>
                  <a:pt x="3356385" y="6838057"/>
                </a:cubicBezTo>
                <a:cubicBezTo>
                  <a:pt x="3354884" y="6845651"/>
                  <a:pt x="3352057" y="6852716"/>
                  <a:pt x="3347908" y="6859250"/>
                </a:cubicBezTo>
                <a:lnTo>
                  <a:pt x="3337311" y="6844415"/>
                </a:lnTo>
                <a:lnTo>
                  <a:pt x="3343668" y="6825341"/>
                </a:lnTo>
                <a:cubicBezTo>
                  <a:pt x="3342476" y="6824281"/>
                  <a:pt x="3341152" y="6823222"/>
                  <a:pt x="3339696" y="6822162"/>
                </a:cubicBezTo>
                <a:cubicBezTo>
                  <a:pt x="3338239" y="6821103"/>
                  <a:pt x="3337443" y="6820043"/>
                  <a:pt x="3337311" y="6818983"/>
                </a:cubicBezTo>
                <a:cubicBezTo>
                  <a:pt x="3337709" y="6816952"/>
                  <a:pt x="3339562" y="6815716"/>
                  <a:pt x="3342874" y="6815275"/>
                </a:cubicBezTo>
                <a:cubicBezTo>
                  <a:pt x="3346186" y="6814833"/>
                  <a:pt x="3348569" y="6814656"/>
                  <a:pt x="3350028" y="6814744"/>
                </a:cubicBezTo>
                <a:lnTo>
                  <a:pt x="3362743" y="6778716"/>
                </a:lnTo>
                <a:lnTo>
                  <a:pt x="3360624" y="6770239"/>
                </a:lnTo>
                <a:lnTo>
                  <a:pt x="3352147" y="6759642"/>
                </a:lnTo>
                <a:lnTo>
                  <a:pt x="3341550" y="6770239"/>
                </a:lnTo>
                <a:lnTo>
                  <a:pt x="3335192" y="6814745"/>
                </a:lnTo>
                <a:cubicBezTo>
                  <a:pt x="3328658" y="6820661"/>
                  <a:pt x="3322652" y="6828962"/>
                  <a:pt x="3317178" y="6839646"/>
                </a:cubicBezTo>
                <a:cubicBezTo>
                  <a:pt x="3311703" y="6850331"/>
                  <a:pt x="3307817" y="6859691"/>
                  <a:pt x="3305522" y="6867727"/>
                </a:cubicBezTo>
                <a:cubicBezTo>
                  <a:pt x="3305257" y="6875057"/>
                  <a:pt x="3303667" y="6882121"/>
                  <a:pt x="3300754" y="6888920"/>
                </a:cubicBezTo>
                <a:cubicBezTo>
                  <a:pt x="3297839" y="6895720"/>
                  <a:pt x="3295190" y="6902784"/>
                  <a:pt x="3292806" y="6910114"/>
                </a:cubicBezTo>
                <a:cubicBezTo>
                  <a:pt x="3282563" y="6918944"/>
                  <a:pt x="3273379" y="6928834"/>
                  <a:pt x="3265255" y="6939784"/>
                </a:cubicBezTo>
                <a:lnTo>
                  <a:pt x="3250420" y="6982170"/>
                </a:lnTo>
                <a:cubicBezTo>
                  <a:pt x="3249139" y="6982082"/>
                  <a:pt x="3247462" y="6982258"/>
                  <a:pt x="3245385" y="6982700"/>
                </a:cubicBezTo>
                <a:cubicBezTo>
                  <a:pt x="3243311" y="6983141"/>
                  <a:pt x="3242163" y="6984378"/>
                  <a:pt x="3241942" y="6986409"/>
                </a:cubicBezTo>
                <a:cubicBezTo>
                  <a:pt x="3242163" y="6987557"/>
                  <a:pt x="3243311" y="6988970"/>
                  <a:pt x="3245386" y="6990647"/>
                </a:cubicBezTo>
                <a:cubicBezTo>
                  <a:pt x="3247462" y="6992325"/>
                  <a:pt x="3249139" y="6993738"/>
                  <a:pt x="3250420" y="6994886"/>
                </a:cubicBezTo>
                <a:lnTo>
                  <a:pt x="3227108" y="7007602"/>
                </a:lnTo>
                <a:lnTo>
                  <a:pt x="3212272" y="7007602"/>
                </a:lnTo>
                <a:cubicBezTo>
                  <a:pt x="3212714" y="6999743"/>
                  <a:pt x="3213950" y="6992149"/>
                  <a:pt x="3215981" y="6984819"/>
                </a:cubicBezTo>
                <a:cubicBezTo>
                  <a:pt x="3218011" y="6977490"/>
                  <a:pt x="3218188" y="6966717"/>
                  <a:pt x="3216511" y="6952500"/>
                </a:cubicBezTo>
                <a:cubicBezTo>
                  <a:pt x="3212007" y="6958681"/>
                  <a:pt x="3207769" y="6964863"/>
                  <a:pt x="3203795" y="6971044"/>
                </a:cubicBezTo>
                <a:cubicBezTo>
                  <a:pt x="3199820" y="6977225"/>
                  <a:pt x="3197702" y="6984466"/>
                  <a:pt x="3197437" y="6992767"/>
                </a:cubicBezTo>
                <a:cubicBezTo>
                  <a:pt x="3187194" y="7000891"/>
                  <a:pt x="3178010" y="7010075"/>
                  <a:pt x="3169885" y="7020318"/>
                </a:cubicBezTo>
                <a:cubicBezTo>
                  <a:pt x="3158097" y="7021377"/>
                  <a:pt x="3153594" y="7025616"/>
                  <a:pt x="3156375" y="7033034"/>
                </a:cubicBezTo>
                <a:cubicBezTo>
                  <a:pt x="3159157" y="7040451"/>
                  <a:pt x="3157301" y="7044690"/>
                  <a:pt x="3150812" y="7045750"/>
                </a:cubicBezTo>
                <a:lnTo>
                  <a:pt x="3142335" y="7045750"/>
                </a:lnTo>
                <a:cubicBezTo>
                  <a:pt x="3141980" y="7051710"/>
                  <a:pt x="3140569" y="7056214"/>
                  <a:pt x="3138096" y="7059260"/>
                </a:cubicBezTo>
                <a:cubicBezTo>
                  <a:pt x="3135622" y="7062307"/>
                  <a:pt x="3134211" y="7066281"/>
                  <a:pt x="3133857" y="7071182"/>
                </a:cubicBezTo>
                <a:lnTo>
                  <a:pt x="3119023" y="7083897"/>
                </a:lnTo>
                <a:lnTo>
                  <a:pt x="3110545" y="7066943"/>
                </a:lnTo>
                <a:cubicBezTo>
                  <a:pt x="3106306" y="7066943"/>
                  <a:pt x="3104186" y="7064823"/>
                  <a:pt x="3104187" y="7060585"/>
                </a:cubicBezTo>
                <a:cubicBezTo>
                  <a:pt x="3104805" y="7052240"/>
                  <a:pt x="3107277" y="7044028"/>
                  <a:pt x="3111605" y="7035948"/>
                </a:cubicBezTo>
                <a:cubicBezTo>
                  <a:pt x="3115932" y="7027868"/>
                  <a:pt x="3118404" y="7019126"/>
                  <a:pt x="3119022" y="7009721"/>
                </a:cubicBezTo>
                <a:cubicBezTo>
                  <a:pt x="3119066" y="7009545"/>
                  <a:pt x="3118977" y="7008838"/>
                  <a:pt x="3118758" y="7007602"/>
                </a:cubicBezTo>
                <a:cubicBezTo>
                  <a:pt x="3118537" y="7006366"/>
                  <a:pt x="3117919" y="7005659"/>
                  <a:pt x="3116903" y="7005483"/>
                </a:cubicBezTo>
                <a:cubicBezTo>
                  <a:pt x="3115755" y="7005968"/>
                  <a:pt x="3114342" y="7008176"/>
                  <a:pt x="3112663" y="7012106"/>
                </a:cubicBezTo>
                <a:cubicBezTo>
                  <a:pt x="3110985" y="7016035"/>
                  <a:pt x="3109573" y="7018773"/>
                  <a:pt x="3108426" y="7020318"/>
                </a:cubicBezTo>
                <a:cubicBezTo>
                  <a:pt x="3105952" y="7022437"/>
                  <a:pt x="3104540" y="7024557"/>
                  <a:pt x="3104187" y="7026676"/>
                </a:cubicBezTo>
                <a:cubicBezTo>
                  <a:pt x="3104452" y="7029987"/>
                  <a:pt x="3104452" y="7032901"/>
                  <a:pt x="3104187" y="7035418"/>
                </a:cubicBezTo>
                <a:cubicBezTo>
                  <a:pt x="3103922" y="7037935"/>
                  <a:pt x="3101803" y="7039259"/>
                  <a:pt x="3097829" y="7039392"/>
                </a:cubicBezTo>
                <a:lnTo>
                  <a:pt x="3089352" y="7043630"/>
                </a:lnTo>
                <a:lnTo>
                  <a:pt x="3068159" y="7045749"/>
                </a:lnTo>
                <a:lnTo>
                  <a:pt x="3061801" y="7062704"/>
                </a:lnTo>
                <a:cubicBezTo>
                  <a:pt x="3058577" y="7063896"/>
                  <a:pt x="3055486" y="7065751"/>
                  <a:pt x="3052529" y="7068267"/>
                </a:cubicBezTo>
                <a:cubicBezTo>
                  <a:pt x="3049570" y="7070784"/>
                  <a:pt x="3047010" y="7073168"/>
                  <a:pt x="3044846" y="7075420"/>
                </a:cubicBezTo>
                <a:cubicBezTo>
                  <a:pt x="3042549" y="7075376"/>
                  <a:pt x="3040255" y="7075994"/>
                  <a:pt x="3037958" y="7077274"/>
                </a:cubicBezTo>
                <a:cubicBezTo>
                  <a:pt x="3035663" y="7078555"/>
                  <a:pt x="3034425" y="7080762"/>
                  <a:pt x="3034250" y="7083897"/>
                </a:cubicBezTo>
                <a:lnTo>
                  <a:pt x="3036369" y="7092374"/>
                </a:lnTo>
                <a:lnTo>
                  <a:pt x="3017294" y="7092374"/>
                </a:lnTo>
                <a:cubicBezTo>
                  <a:pt x="3018134" y="7088268"/>
                  <a:pt x="3020165" y="7082175"/>
                  <a:pt x="3023388" y="7074096"/>
                </a:cubicBezTo>
                <a:cubicBezTo>
                  <a:pt x="3026611" y="7066016"/>
                  <a:pt x="3025993" y="7061512"/>
                  <a:pt x="3021534" y="7060584"/>
                </a:cubicBezTo>
                <a:cubicBezTo>
                  <a:pt x="3019370" y="7060717"/>
                  <a:pt x="3017340" y="7061512"/>
                  <a:pt x="3015441" y="7062969"/>
                </a:cubicBezTo>
                <a:cubicBezTo>
                  <a:pt x="3013542" y="7064426"/>
                  <a:pt x="3012041" y="7065751"/>
                  <a:pt x="3010937" y="7066943"/>
                </a:cubicBezTo>
                <a:lnTo>
                  <a:pt x="3006699" y="7092374"/>
                </a:lnTo>
                <a:lnTo>
                  <a:pt x="2996102" y="7107210"/>
                </a:lnTo>
                <a:cubicBezTo>
                  <a:pt x="2996102" y="7113479"/>
                  <a:pt x="2995042" y="7118954"/>
                  <a:pt x="2992923" y="7123635"/>
                </a:cubicBezTo>
                <a:cubicBezTo>
                  <a:pt x="2990803" y="7128315"/>
                  <a:pt x="2987625" y="7132730"/>
                  <a:pt x="2983386" y="7136880"/>
                </a:cubicBezTo>
                <a:lnTo>
                  <a:pt x="2983387" y="7153834"/>
                </a:lnTo>
                <a:cubicBezTo>
                  <a:pt x="2977381" y="7160546"/>
                  <a:pt x="2974556" y="7168316"/>
                  <a:pt x="2974909" y="7177147"/>
                </a:cubicBezTo>
                <a:cubicBezTo>
                  <a:pt x="2971510" y="7176131"/>
                  <a:pt x="2968242" y="7176573"/>
                  <a:pt x="2965107" y="7178471"/>
                </a:cubicBezTo>
                <a:cubicBezTo>
                  <a:pt x="2961972" y="7180370"/>
                  <a:pt x="2960295" y="7183460"/>
                  <a:pt x="2960074" y="7187743"/>
                </a:cubicBezTo>
                <a:lnTo>
                  <a:pt x="2947358" y="7206817"/>
                </a:lnTo>
                <a:lnTo>
                  <a:pt x="2930403" y="7200459"/>
                </a:lnTo>
                <a:cubicBezTo>
                  <a:pt x="2933185" y="7193572"/>
                  <a:pt x="2935038" y="7185624"/>
                  <a:pt x="2935967" y="7176617"/>
                </a:cubicBezTo>
                <a:cubicBezTo>
                  <a:pt x="2936894" y="7167610"/>
                  <a:pt x="2939278" y="7160722"/>
                  <a:pt x="2943119" y="7155954"/>
                </a:cubicBezTo>
                <a:cubicBezTo>
                  <a:pt x="2942766" y="7149243"/>
                  <a:pt x="2945592" y="7145711"/>
                  <a:pt x="2951597" y="7145357"/>
                </a:cubicBezTo>
                <a:cubicBezTo>
                  <a:pt x="2956189" y="7145667"/>
                  <a:pt x="2961840" y="7145578"/>
                  <a:pt x="2968551" y="7145092"/>
                </a:cubicBezTo>
                <a:cubicBezTo>
                  <a:pt x="2975261" y="7144607"/>
                  <a:pt x="2974555" y="7141869"/>
                  <a:pt x="2966431" y="7136880"/>
                </a:cubicBezTo>
                <a:lnTo>
                  <a:pt x="2974909" y="7115687"/>
                </a:lnTo>
                <a:lnTo>
                  <a:pt x="2966432" y="7115687"/>
                </a:lnTo>
                <a:lnTo>
                  <a:pt x="2974909" y="7105091"/>
                </a:lnTo>
                <a:lnTo>
                  <a:pt x="2974909" y="7083897"/>
                </a:lnTo>
                <a:lnTo>
                  <a:pt x="2989743" y="7073301"/>
                </a:lnTo>
                <a:lnTo>
                  <a:pt x="2989744" y="7054227"/>
                </a:lnTo>
                <a:cubicBezTo>
                  <a:pt x="2993629" y="7047516"/>
                  <a:pt x="2998575" y="7041864"/>
                  <a:pt x="3004580" y="7037272"/>
                </a:cubicBezTo>
                <a:lnTo>
                  <a:pt x="3010937" y="7020318"/>
                </a:lnTo>
                <a:cubicBezTo>
                  <a:pt x="3004315" y="7018640"/>
                  <a:pt x="3002195" y="7011399"/>
                  <a:pt x="3004579" y="6998595"/>
                </a:cubicBezTo>
                <a:cubicBezTo>
                  <a:pt x="3006964" y="6985791"/>
                  <a:pt x="3009083" y="6977490"/>
                  <a:pt x="3010936" y="6973693"/>
                </a:cubicBezTo>
                <a:cubicBezTo>
                  <a:pt x="3014911" y="6972722"/>
                  <a:pt x="3017029" y="6968306"/>
                  <a:pt x="3017295" y="6960447"/>
                </a:cubicBezTo>
                <a:cubicBezTo>
                  <a:pt x="3017560" y="6952588"/>
                  <a:pt x="3017560" y="6947113"/>
                  <a:pt x="3017295" y="6944023"/>
                </a:cubicBezTo>
                <a:cubicBezTo>
                  <a:pt x="3020429" y="6942787"/>
                  <a:pt x="3022638" y="6940490"/>
                  <a:pt x="3023917" y="6937135"/>
                </a:cubicBezTo>
                <a:cubicBezTo>
                  <a:pt x="3025199" y="6933779"/>
                  <a:pt x="3025816" y="6930424"/>
                  <a:pt x="3025773" y="6927068"/>
                </a:cubicBezTo>
                <a:cubicBezTo>
                  <a:pt x="3025419" y="6923094"/>
                  <a:pt x="3024005" y="6919915"/>
                  <a:pt x="3021534" y="6917531"/>
                </a:cubicBezTo>
                <a:cubicBezTo>
                  <a:pt x="3019061" y="6915147"/>
                  <a:pt x="3017648" y="6911968"/>
                  <a:pt x="3017295" y="6907994"/>
                </a:cubicBezTo>
                <a:cubicBezTo>
                  <a:pt x="3009127" y="6909584"/>
                  <a:pt x="3005329" y="6915942"/>
                  <a:pt x="3005904" y="6927068"/>
                </a:cubicBezTo>
                <a:cubicBezTo>
                  <a:pt x="3006478" y="6938194"/>
                  <a:pt x="3003211" y="6944552"/>
                  <a:pt x="2996102" y="6946142"/>
                </a:cubicBezTo>
                <a:cubicBezTo>
                  <a:pt x="2995881" y="6952632"/>
                  <a:pt x="2993674" y="6958725"/>
                  <a:pt x="2989479" y="6964421"/>
                </a:cubicBezTo>
                <a:cubicBezTo>
                  <a:pt x="2985284" y="6970117"/>
                  <a:pt x="2980428" y="6974620"/>
                  <a:pt x="2974908" y="6977932"/>
                </a:cubicBezTo>
                <a:lnTo>
                  <a:pt x="2974909" y="7005483"/>
                </a:lnTo>
                <a:cubicBezTo>
                  <a:pt x="2956321" y="7014446"/>
                  <a:pt x="2945283" y="7024601"/>
                  <a:pt x="2941795" y="7035948"/>
                </a:cubicBezTo>
                <a:cubicBezTo>
                  <a:pt x="2938307" y="7047295"/>
                  <a:pt x="2933097" y="7063278"/>
                  <a:pt x="2926165" y="7083897"/>
                </a:cubicBezTo>
                <a:cubicBezTo>
                  <a:pt x="2919012" y="7084515"/>
                  <a:pt x="2912653" y="7086988"/>
                  <a:pt x="2907091" y="7091315"/>
                </a:cubicBezTo>
                <a:cubicBezTo>
                  <a:pt x="2901528" y="7095642"/>
                  <a:pt x="2895170" y="7098114"/>
                  <a:pt x="2888017" y="7098732"/>
                </a:cubicBezTo>
                <a:lnTo>
                  <a:pt x="2888017" y="7122045"/>
                </a:lnTo>
                <a:lnTo>
                  <a:pt x="2881658" y="7122045"/>
                </a:lnTo>
                <a:cubicBezTo>
                  <a:pt x="2877596" y="7122045"/>
                  <a:pt x="2875125" y="7120985"/>
                  <a:pt x="2874242" y="7118866"/>
                </a:cubicBezTo>
                <a:cubicBezTo>
                  <a:pt x="2873359" y="7116747"/>
                  <a:pt x="2873005" y="7113567"/>
                  <a:pt x="2873182" y="7109329"/>
                </a:cubicBezTo>
                <a:lnTo>
                  <a:pt x="2879540" y="7092374"/>
                </a:lnTo>
                <a:cubicBezTo>
                  <a:pt x="2879407" y="7090829"/>
                  <a:pt x="2878613" y="7088092"/>
                  <a:pt x="2877156" y="7084162"/>
                </a:cubicBezTo>
                <a:cubicBezTo>
                  <a:pt x="2875699" y="7080233"/>
                  <a:pt x="2874374" y="7078025"/>
                  <a:pt x="2873182" y="7077539"/>
                </a:cubicBezTo>
                <a:lnTo>
                  <a:pt x="2873182" y="7083897"/>
                </a:lnTo>
                <a:cubicBezTo>
                  <a:pt x="2868325" y="7087341"/>
                  <a:pt x="2862674" y="7092110"/>
                  <a:pt x="2856228" y="7098202"/>
                </a:cubicBezTo>
                <a:cubicBezTo>
                  <a:pt x="2849781" y="7104296"/>
                  <a:pt x="2846248" y="7110124"/>
                  <a:pt x="2845630" y="7115687"/>
                </a:cubicBezTo>
                <a:cubicBezTo>
                  <a:pt x="2842496" y="7117983"/>
                  <a:pt x="2840289" y="7121339"/>
                  <a:pt x="2839007" y="7125754"/>
                </a:cubicBezTo>
                <a:cubicBezTo>
                  <a:pt x="2837728" y="7130169"/>
                  <a:pt x="2837110" y="7134584"/>
                  <a:pt x="2837153" y="7138999"/>
                </a:cubicBezTo>
                <a:lnTo>
                  <a:pt x="2822317" y="7147477"/>
                </a:lnTo>
                <a:cubicBezTo>
                  <a:pt x="2822363" y="7150876"/>
                  <a:pt x="2821745" y="7154674"/>
                  <a:pt x="2820464" y="7158868"/>
                </a:cubicBezTo>
                <a:cubicBezTo>
                  <a:pt x="2819184" y="7163062"/>
                  <a:pt x="2816976" y="7166330"/>
                  <a:pt x="2813841" y="7168670"/>
                </a:cubicBezTo>
                <a:lnTo>
                  <a:pt x="2813840" y="7185624"/>
                </a:lnTo>
                <a:lnTo>
                  <a:pt x="2805364" y="7191982"/>
                </a:lnTo>
                <a:cubicBezTo>
                  <a:pt x="2805143" y="7198428"/>
                  <a:pt x="2802936" y="7204610"/>
                  <a:pt x="2798740" y="7210526"/>
                </a:cubicBezTo>
                <a:cubicBezTo>
                  <a:pt x="2794546" y="7216443"/>
                  <a:pt x="2789689" y="7221564"/>
                  <a:pt x="2784171" y="7225891"/>
                </a:cubicBezTo>
                <a:cubicBezTo>
                  <a:pt x="2779843" y="7232647"/>
                  <a:pt x="2774722" y="7240329"/>
                  <a:pt x="2768806" y="7248939"/>
                </a:cubicBezTo>
                <a:cubicBezTo>
                  <a:pt x="2762888" y="7257548"/>
                  <a:pt x="2756708" y="7264701"/>
                  <a:pt x="2750262" y="7270397"/>
                </a:cubicBezTo>
                <a:cubicBezTo>
                  <a:pt x="2750393" y="7273708"/>
                  <a:pt x="2750130" y="7277152"/>
                  <a:pt x="2749466" y="7280729"/>
                </a:cubicBezTo>
                <a:cubicBezTo>
                  <a:pt x="2748805" y="7284305"/>
                  <a:pt x="2746951" y="7287219"/>
                  <a:pt x="2743903" y="7289471"/>
                </a:cubicBezTo>
                <a:cubicBezTo>
                  <a:pt x="2743728" y="7296005"/>
                  <a:pt x="2741961" y="7302540"/>
                  <a:pt x="2738605" y="7309074"/>
                </a:cubicBezTo>
                <a:cubicBezTo>
                  <a:pt x="2735250" y="7315609"/>
                  <a:pt x="2731365" y="7321084"/>
                  <a:pt x="2726950" y="7325499"/>
                </a:cubicBezTo>
                <a:cubicBezTo>
                  <a:pt x="2726949" y="7327707"/>
                  <a:pt x="2726419" y="7329649"/>
                  <a:pt x="2725360" y="7331327"/>
                </a:cubicBezTo>
                <a:cubicBezTo>
                  <a:pt x="2724300" y="7333005"/>
                  <a:pt x="2722711" y="7333888"/>
                  <a:pt x="2720591" y="7333976"/>
                </a:cubicBezTo>
                <a:lnTo>
                  <a:pt x="2714233" y="7331857"/>
                </a:lnTo>
                <a:lnTo>
                  <a:pt x="2720592" y="7310663"/>
                </a:lnTo>
                <a:cubicBezTo>
                  <a:pt x="2722710" y="7308412"/>
                  <a:pt x="2724300" y="7305498"/>
                  <a:pt x="2725360" y="7301921"/>
                </a:cubicBezTo>
                <a:cubicBezTo>
                  <a:pt x="2726418" y="7298345"/>
                  <a:pt x="2726948" y="7294901"/>
                  <a:pt x="2726950" y="7291590"/>
                </a:cubicBezTo>
                <a:lnTo>
                  <a:pt x="2735427" y="7272516"/>
                </a:lnTo>
                <a:cubicBezTo>
                  <a:pt x="2734985" y="7267748"/>
                  <a:pt x="2734808" y="7262449"/>
                  <a:pt x="2734896" y="7256622"/>
                </a:cubicBezTo>
                <a:cubicBezTo>
                  <a:pt x="2734984" y="7250793"/>
                  <a:pt x="2737987" y="7247614"/>
                  <a:pt x="2743903" y="7247085"/>
                </a:cubicBezTo>
                <a:cubicBezTo>
                  <a:pt x="2744610" y="7226421"/>
                  <a:pt x="2750614" y="7202049"/>
                  <a:pt x="2761918" y="7173968"/>
                </a:cubicBezTo>
                <a:cubicBezTo>
                  <a:pt x="2773220" y="7145887"/>
                  <a:pt x="2785584" y="7123634"/>
                  <a:pt x="2799006" y="7107210"/>
                </a:cubicBezTo>
                <a:cubicBezTo>
                  <a:pt x="2799270" y="7099969"/>
                  <a:pt x="2800331" y="7093258"/>
                  <a:pt x="2802185" y="7087076"/>
                </a:cubicBezTo>
                <a:cubicBezTo>
                  <a:pt x="2804039" y="7080895"/>
                  <a:pt x="2805099" y="7074183"/>
                  <a:pt x="2805363" y="7066943"/>
                </a:cubicBezTo>
                <a:cubicBezTo>
                  <a:pt x="2808498" y="7066810"/>
                  <a:pt x="2810706" y="7065486"/>
                  <a:pt x="2811987" y="7062969"/>
                </a:cubicBezTo>
                <a:cubicBezTo>
                  <a:pt x="2813266" y="7060452"/>
                  <a:pt x="2813885" y="7057538"/>
                  <a:pt x="2813841" y="7054227"/>
                </a:cubicBezTo>
                <a:cubicBezTo>
                  <a:pt x="2814195" y="7045617"/>
                  <a:pt x="2815607" y="7040584"/>
                  <a:pt x="2818080" y="7039127"/>
                </a:cubicBezTo>
                <a:cubicBezTo>
                  <a:pt x="2820551" y="7037670"/>
                  <a:pt x="2821966" y="7034226"/>
                  <a:pt x="2822319" y="7028795"/>
                </a:cubicBezTo>
                <a:lnTo>
                  <a:pt x="2832915" y="7007602"/>
                </a:lnTo>
                <a:cubicBezTo>
                  <a:pt x="2836049" y="7006454"/>
                  <a:pt x="2838258" y="7004511"/>
                  <a:pt x="2839537" y="7001774"/>
                </a:cubicBezTo>
                <a:cubicBezTo>
                  <a:pt x="2840818" y="6999036"/>
                  <a:pt x="2841436" y="6996034"/>
                  <a:pt x="2841392" y="6992767"/>
                </a:cubicBezTo>
                <a:lnTo>
                  <a:pt x="2839273" y="6982170"/>
                </a:lnTo>
                <a:lnTo>
                  <a:pt x="2858347" y="6916472"/>
                </a:lnTo>
                <a:lnTo>
                  <a:pt x="2866824" y="6910114"/>
                </a:lnTo>
                <a:lnTo>
                  <a:pt x="2873182" y="6899517"/>
                </a:lnTo>
                <a:cubicBezTo>
                  <a:pt x="2873181" y="6896117"/>
                  <a:pt x="2873712" y="6892320"/>
                  <a:pt x="2874772" y="6888126"/>
                </a:cubicBezTo>
                <a:cubicBezTo>
                  <a:pt x="2875830" y="6883931"/>
                  <a:pt x="2877421" y="6880664"/>
                  <a:pt x="2879540" y="6878324"/>
                </a:cubicBezTo>
                <a:cubicBezTo>
                  <a:pt x="2878304" y="6874483"/>
                  <a:pt x="2878127" y="6869449"/>
                  <a:pt x="2879010" y="6863224"/>
                </a:cubicBezTo>
                <a:cubicBezTo>
                  <a:pt x="2879893" y="6856998"/>
                  <a:pt x="2882895" y="6853555"/>
                  <a:pt x="2888017" y="6852892"/>
                </a:cubicBezTo>
                <a:cubicBezTo>
                  <a:pt x="2888767" y="6847064"/>
                  <a:pt x="2892564" y="6837527"/>
                  <a:pt x="2899409" y="6824281"/>
                </a:cubicBezTo>
                <a:cubicBezTo>
                  <a:pt x="2906251" y="6811036"/>
                  <a:pt x="2911638" y="6803618"/>
                  <a:pt x="2915568" y="6802029"/>
                </a:cubicBezTo>
                <a:lnTo>
                  <a:pt x="2921925" y="6787194"/>
                </a:lnTo>
                <a:cubicBezTo>
                  <a:pt x="2922545" y="6773948"/>
                  <a:pt x="2925017" y="6762291"/>
                  <a:pt x="2929344" y="6752225"/>
                </a:cubicBezTo>
                <a:cubicBezTo>
                  <a:pt x="2933670" y="6742158"/>
                  <a:pt x="2936143" y="6730502"/>
                  <a:pt x="2936761" y="6717256"/>
                </a:cubicBezTo>
                <a:lnTo>
                  <a:pt x="2943119" y="6708779"/>
                </a:lnTo>
                <a:lnTo>
                  <a:pt x="2945548" y="6703040"/>
                </a:lnTo>
                <a:lnTo>
                  <a:pt x="2933395" y="6703040"/>
                </a:lnTo>
                <a:cubicBezTo>
                  <a:pt x="2933835" y="6695181"/>
                  <a:pt x="2935073" y="6687587"/>
                  <a:pt x="2937104" y="6680257"/>
                </a:cubicBezTo>
                <a:cubicBezTo>
                  <a:pt x="2939134" y="6672928"/>
                  <a:pt x="2939311" y="6662155"/>
                  <a:pt x="2937633" y="6647938"/>
                </a:cubicBezTo>
                <a:cubicBezTo>
                  <a:pt x="2933129" y="6654119"/>
                  <a:pt x="2928891" y="6660301"/>
                  <a:pt x="2924918" y="6666482"/>
                </a:cubicBezTo>
                <a:cubicBezTo>
                  <a:pt x="2920944" y="6672663"/>
                  <a:pt x="2918825" y="6679904"/>
                  <a:pt x="2918559" y="6688205"/>
                </a:cubicBezTo>
                <a:cubicBezTo>
                  <a:pt x="2908316" y="6696329"/>
                  <a:pt x="2899132" y="6705513"/>
                  <a:pt x="2891009" y="6715756"/>
                </a:cubicBezTo>
                <a:cubicBezTo>
                  <a:pt x="2879220" y="6716816"/>
                  <a:pt x="2874715" y="6721054"/>
                  <a:pt x="2877497" y="6728472"/>
                </a:cubicBezTo>
                <a:cubicBezTo>
                  <a:pt x="2880279" y="6735890"/>
                  <a:pt x="2878425" y="6740128"/>
                  <a:pt x="2871935" y="6741188"/>
                </a:cubicBezTo>
                <a:lnTo>
                  <a:pt x="2863458" y="6741188"/>
                </a:lnTo>
                <a:cubicBezTo>
                  <a:pt x="2863104" y="6747148"/>
                  <a:pt x="2861691" y="6751652"/>
                  <a:pt x="2859219" y="6754698"/>
                </a:cubicBezTo>
                <a:cubicBezTo>
                  <a:pt x="2856746" y="6757745"/>
                  <a:pt x="2855334" y="6761719"/>
                  <a:pt x="2854979" y="6766620"/>
                </a:cubicBezTo>
                <a:lnTo>
                  <a:pt x="2840145" y="6779335"/>
                </a:lnTo>
                <a:lnTo>
                  <a:pt x="2831667" y="6762381"/>
                </a:lnTo>
                <a:cubicBezTo>
                  <a:pt x="2827429" y="6762381"/>
                  <a:pt x="2825310" y="6760262"/>
                  <a:pt x="2825310" y="6756023"/>
                </a:cubicBezTo>
                <a:cubicBezTo>
                  <a:pt x="2825928" y="6747678"/>
                  <a:pt x="2828401" y="6739466"/>
                  <a:pt x="2832727" y="6731386"/>
                </a:cubicBezTo>
                <a:cubicBezTo>
                  <a:pt x="2837053" y="6723306"/>
                  <a:pt x="2839527" y="6714564"/>
                  <a:pt x="2840144" y="6705160"/>
                </a:cubicBezTo>
                <a:cubicBezTo>
                  <a:pt x="2840189" y="6704983"/>
                  <a:pt x="2840101" y="6704276"/>
                  <a:pt x="2839880" y="6703040"/>
                </a:cubicBezTo>
                <a:cubicBezTo>
                  <a:pt x="2839659" y="6701804"/>
                  <a:pt x="2839041" y="6701098"/>
                  <a:pt x="2838026" y="6700921"/>
                </a:cubicBezTo>
                <a:cubicBezTo>
                  <a:pt x="2836878" y="6701406"/>
                  <a:pt x="2835464" y="6703614"/>
                  <a:pt x="2833787" y="6707544"/>
                </a:cubicBezTo>
                <a:cubicBezTo>
                  <a:pt x="2832109" y="6711474"/>
                  <a:pt x="2830697" y="6714211"/>
                  <a:pt x="2829549" y="6715756"/>
                </a:cubicBezTo>
                <a:cubicBezTo>
                  <a:pt x="2827076" y="6717875"/>
                  <a:pt x="2825662" y="6719995"/>
                  <a:pt x="2825310" y="6722114"/>
                </a:cubicBezTo>
                <a:cubicBezTo>
                  <a:pt x="2825574" y="6725425"/>
                  <a:pt x="2825574" y="6728339"/>
                  <a:pt x="2825310" y="6730856"/>
                </a:cubicBezTo>
                <a:cubicBezTo>
                  <a:pt x="2825044" y="6733373"/>
                  <a:pt x="2822925" y="6734698"/>
                  <a:pt x="2818951" y="6734830"/>
                </a:cubicBezTo>
                <a:lnTo>
                  <a:pt x="2810474" y="6739068"/>
                </a:lnTo>
                <a:lnTo>
                  <a:pt x="2789282" y="6741188"/>
                </a:lnTo>
                <a:lnTo>
                  <a:pt x="2782923" y="6758142"/>
                </a:lnTo>
                <a:cubicBezTo>
                  <a:pt x="2779701" y="6759334"/>
                  <a:pt x="2776610" y="6761189"/>
                  <a:pt x="2773651" y="6763706"/>
                </a:cubicBezTo>
                <a:cubicBezTo>
                  <a:pt x="2770693" y="6766222"/>
                  <a:pt x="2768132" y="6768606"/>
                  <a:pt x="2765969" y="6770858"/>
                </a:cubicBezTo>
                <a:cubicBezTo>
                  <a:pt x="2763673" y="6770814"/>
                  <a:pt x="2761376" y="6771432"/>
                  <a:pt x="2759080" y="6772713"/>
                </a:cubicBezTo>
                <a:cubicBezTo>
                  <a:pt x="2756786" y="6773993"/>
                  <a:pt x="2755549" y="6776200"/>
                  <a:pt x="2755371" y="6779335"/>
                </a:cubicBezTo>
                <a:lnTo>
                  <a:pt x="2757491" y="6787812"/>
                </a:lnTo>
                <a:lnTo>
                  <a:pt x="2738418" y="6787812"/>
                </a:lnTo>
                <a:cubicBezTo>
                  <a:pt x="2739257" y="6783706"/>
                  <a:pt x="2741288" y="6777613"/>
                  <a:pt x="2744511" y="6769534"/>
                </a:cubicBezTo>
                <a:cubicBezTo>
                  <a:pt x="2747733" y="6761454"/>
                  <a:pt x="2747116" y="6756950"/>
                  <a:pt x="2742657" y="6756023"/>
                </a:cubicBezTo>
                <a:cubicBezTo>
                  <a:pt x="2740493" y="6756155"/>
                  <a:pt x="2738462" y="6756950"/>
                  <a:pt x="2736563" y="6758408"/>
                </a:cubicBezTo>
                <a:cubicBezTo>
                  <a:pt x="2734665" y="6759864"/>
                  <a:pt x="2733164" y="6761189"/>
                  <a:pt x="2732060" y="6762381"/>
                </a:cubicBezTo>
                <a:lnTo>
                  <a:pt x="2727821" y="6787812"/>
                </a:lnTo>
                <a:lnTo>
                  <a:pt x="2717224" y="6802648"/>
                </a:lnTo>
                <a:cubicBezTo>
                  <a:pt x="2717225" y="6808917"/>
                  <a:pt x="2716165" y="6814392"/>
                  <a:pt x="2714046" y="6819073"/>
                </a:cubicBezTo>
                <a:cubicBezTo>
                  <a:pt x="2711927" y="6823753"/>
                  <a:pt x="2708748" y="6828168"/>
                  <a:pt x="2704508" y="6832318"/>
                </a:cubicBezTo>
                <a:lnTo>
                  <a:pt x="2704509" y="6849273"/>
                </a:lnTo>
                <a:cubicBezTo>
                  <a:pt x="2698503" y="6855984"/>
                  <a:pt x="2695679" y="6863754"/>
                  <a:pt x="2696032" y="6872585"/>
                </a:cubicBezTo>
                <a:cubicBezTo>
                  <a:pt x="2692632" y="6871570"/>
                  <a:pt x="2689365" y="6872011"/>
                  <a:pt x="2686230" y="6873910"/>
                </a:cubicBezTo>
                <a:cubicBezTo>
                  <a:pt x="2683095" y="6875808"/>
                  <a:pt x="2681417" y="6878899"/>
                  <a:pt x="2681196" y="6883182"/>
                </a:cubicBezTo>
                <a:lnTo>
                  <a:pt x="2668481" y="6902256"/>
                </a:lnTo>
                <a:lnTo>
                  <a:pt x="2651526" y="6895897"/>
                </a:lnTo>
                <a:cubicBezTo>
                  <a:pt x="2654308" y="6889010"/>
                  <a:pt x="2656162" y="6881062"/>
                  <a:pt x="2657090" y="6872055"/>
                </a:cubicBezTo>
                <a:cubicBezTo>
                  <a:pt x="2658017" y="6863048"/>
                  <a:pt x="2660400" y="6856160"/>
                  <a:pt x="2664241" y="6851392"/>
                </a:cubicBezTo>
                <a:cubicBezTo>
                  <a:pt x="2663889" y="6844681"/>
                  <a:pt x="2666715" y="6841149"/>
                  <a:pt x="2672719" y="6840795"/>
                </a:cubicBezTo>
                <a:cubicBezTo>
                  <a:pt x="2677311" y="6841105"/>
                  <a:pt x="2682963" y="6841016"/>
                  <a:pt x="2689674" y="6840530"/>
                </a:cubicBezTo>
                <a:cubicBezTo>
                  <a:pt x="2696385" y="6840045"/>
                  <a:pt x="2695679" y="6837308"/>
                  <a:pt x="2687555" y="6832318"/>
                </a:cubicBezTo>
                <a:lnTo>
                  <a:pt x="2696031" y="6811125"/>
                </a:lnTo>
                <a:lnTo>
                  <a:pt x="2687554" y="6811125"/>
                </a:lnTo>
                <a:lnTo>
                  <a:pt x="2696031" y="6800529"/>
                </a:lnTo>
                <a:lnTo>
                  <a:pt x="2696032" y="6779336"/>
                </a:lnTo>
                <a:lnTo>
                  <a:pt x="2710867" y="6768739"/>
                </a:lnTo>
                <a:lnTo>
                  <a:pt x="2710867" y="6749665"/>
                </a:lnTo>
                <a:cubicBezTo>
                  <a:pt x="2714751" y="6742954"/>
                  <a:pt x="2719696" y="6737302"/>
                  <a:pt x="2725702" y="6732710"/>
                </a:cubicBezTo>
                <a:lnTo>
                  <a:pt x="2732060" y="6715756"/>
                </a:lnTo>
                <a:cubicBezTo>
                  <a:pt x="2725437" y="6714078"/>
                  <a:pt x="2723318" y="6706837"/>
                  <a:pt x="2725702" y="6694033"/>
                </a:cubicBezTo>
                <a:cubicBezTo>
                  <a:pt x="2728086" y="6681229"/>
                  <a:pt x="2730205" y="6672928"/>
                  <a:pt x="2732060" y="6669131"/>
                </a:cubicBezTo>
                <a:cubicBezTo>
                  <a:pt x="2736034" y="6668160"/>
                  <a:pt x="2738153" y="6663744"/>
                  <a:pt x="2738418" y="6655885"/>
                </a:cubicBezTo>
                <a:cubicBezTo>
                  <a:pt x="2738683" y="6648026"/>
                  <a:pt x="2738683" y="6642551"/>
                  <a:pt x="2738418" y="6639461"/>
                </a:cubicBezTo>
                <a:cubicBezTo>
                  <a:pt x="2741553" y="6638225"/>
                  <a:pt x="2743761" y="6635928"/>
                  <a:pt x="2745041" y="6632573"/>
                </a:cubicBezTo>
                <a:cubicBezTo>
                  <a:pt x="2746321" y="6629217"/>
                  <a:pt x="2746940" y="6625862"/>
                  <a:pt x="2746895" y="6622506"/>
                </a:cubicBezTo>
                <a:cubicBezTo>
                  <a:pt x="2746541" y="6618533"/>
                  <a:pt x="2745129" y="6615354"/>
                  <a:pt x="2742657" y="6612969"/>
                </a:cubicBezTo>
                <a:cubicBezTo>
                  <a:pt x="2740184" y="6610585"/>
                  <a:pt x="2738770" y="6607406"/>
                  <a:pt x="2738418" y="6603432"/>
                </a:cubicBezTo>
                <a:cubicBezTo>
                  <a:pt x="2730250" y="6605022"/>
                  <a:pt x="2726453" y="6611380"/>
                  <a:pt x="2727026" y="6622506"/>
                </a:cubicBezTo>
                <a:cubicBezTo>
                  <a:pt x="2727601" y="6633633"/>
                  <a:pt x="2724332" y="6639991"/>
                  <a:pt x="2717225" y="6641580"/>
                </a:cubicBezTo>
                <a:cubicBezTo>
                  <a:pt x="2717004" y="6648071"/>
                  <a:pt x="2714796" y="6654164"/>
                  <a:pt x="2710602" y="6659859"/>
                </a:cubicBezTo>
                <a:cubicBezTo>
                  <a:pt x="2706408" y="6665555"/>
                  <a:pt x="2701550" y="6670058"/>
                  <a:pt x="2696032" y="6673370"/>
                </a:cubicBezTo>
                <a:lnTo>
                  <a:pt x="2696032" y="6700921"/>
                </a:lnTo>
                <a:cubicBezTo>
                  <a:pt x="2677444" y="6709884"/>
                  <a:pt x="2666406" y="6720039"/>
                  <a:pt x="2662917" y="6731386"/>
                </a:cubicBezTo>
                <a:cubicBezTo>
                  <a:pt x="2659428" y="6742733"/>
                  <a:pt x="2654218" y="6758716"/>
                  <a:pt x="2647288" y="6779336"/>
                </a:cubicBezTo>
                <a:cubicBezTo>
                  <a:pt x="2640134" y="6779954"/>
                  <a:pt x="2633777" y="6782426"/>
                  <a:pt x="2628214" y="6786753"/>
                </a:cubicBezTo>
                <a:cubicBezTo>
                  <a:pt x="2622650" y="6791080"/>
                  <a:pt x="2616293" y="6793553"/>
                  <a:pt x="2609140" y="6794171"/>
                </a:cubicBezTo>
                <a:lnTo>
                  <a:pt x="2609140" y="6817483"/>
                </a:lnTo>
                <a:lnTo>
                  <a:pt x="2602782" y="6817483"/>
                </a:lnTo>
                <a:cubicBezTo>
                  <a:pt x="2598720" y="6817483"/>
                  <a:pt x="2596246" y="6816423"/>
                  <a:pt x="2595364" y="6814304"/>
                </a:cubicBezTo>
                <a:cubicBezTo>
                  <a:pt x="2594481" y="6812185"/>
                  <a:pt x="2594128" y="6809006"/>
                  <a:pt x="2594304" y="6804767"/>
                </a:cubicBezTo>
                <a:lnTo>
                  <a:pt x="2600663" y="6787812"/>
                </a:lnTo>
                <a:cubicBezTo>
                  <a:pt x="2600530" y="6786267"/>
                  <a:pt x="2599735" y="6783530"/>
                  <a:pt x="2598279" y="6779600"/>
                </a:cubicBezTo>
                <a:cubicBezTo>
                  <a:pt x="2596820" y="6775671"/>
                  <a:pt x="2595497" y="6773463"/>
                  <a:pt x="2594305" y="6772977"/>
                </a:cubicBezTo>
                <a:lnTo>
                  <a:pt x="2594305" y="6779336"/>
                </a:lnTo>
                <a:cubicBezTo>
                  <a:pt x="2589447" y="6782779"/>
                  <a:pt x="2583796" y="6787548"/>
                  <a:pt x="2577350" y="6793640"/>
                </a:cubicBezTo>
                <a:cubicBezTo>
                  <a:pt x="2570904" y="6799734"/>
                  <a:pt x="2567372" y="6805562"/>
                  <a:pt x="2566754" y="6811125"/>
                </a:cubicBezTo>
                <a:cubicBezTo>
                  <a:pt x="2563618" y="6813421"/>
                  <a:pt x="2561411" y="6816777"/>
                  <a:pt x="2560131" y="6821192"/>
                </a:cubicBezTo>
                <a:cubicBezTo>
                  <a:pt x="2558850" y="6825607"/>
                  <a:pt x="2558232" y="6830022"/>
                  <a:pt x="2558276" y="6834438"/>
                </a:cubicBezTo>
                <a:lnTo>
                  <a:pt x="2543441" y="6842915"/>
                </a:lnTo>
                <a:cubicBezTo>
                  <a:pt x="2543486" y="6846315"/>
                  <a:pt x="2542867" y="6850112"/>
                  <a:pt x="2541586" y="6854306"/>
                </a:cubicBezTo>
                <a:cubicBezTo>
                  <a:pt x="2540306" y="6858501"/>
                  <a:pt x="2538099" y="6861768"/>
                  <a:pt x="2534963" y="6864108"/>
                </a:cubicBezTo>
                <a:lnTo>
                  <a:pt x="2534964" y="6881062"/>
                </a:lnTo>
                <a:lnTo>
                  <a:pt x="2526487" y="6887421"/>
                </a:lnTo>
                <a:cubicBezTo>
                  <a:pt x="2526265" y="6893866"/>
                  <a:pt x="2524058" y="6900048"/>
                  <a:pt x="2519864" y="6905964"/>
                </a:cubicBezTo>
                <a:cubicBezTo>
                  <a:pt x="2515670" y="6911881"/>
                  <a:pt x="2510813" y="6917002"/>
                  <a:pt x="2505294" y="6921329"/>
                </a:cubicBezTo>
                <a:cubicBezTo>
                  <a:pt x="2500967" y="6928085"/>
                  <a:pt x="2495845" y="6935767"/>
                  <a:pt x="2489928" y="6944377"/>
                </a:cubicBezTo>
                <a:cubicBezTo>
                  <a:pt x="2484011" y="6952987"/>
                  <a:pt x="2477831" y="6960139"/>
                  <a:pt x="2471385" y="6965835"/>
                </a:cubicBezTo>
                <a:cubicBezTo>
                  <a:pt x="2471517" y="6969146"/>
                  <a:pt x="2471252" y="6972590"/>
                  <a:pt x="2470590" y="6976167"/>
                </a:cubicBezTo>
                <a:cubicBezTo>
                  <a:pt x="2469927" y="6979743"/>
                  <a:pt x="2468073" y="6982657"/>
                  <a:pt x="2465027" y="6984909"/>
                </a:cubicBezTo>
                <a:cubicBezTo>
                  <a:pt x="2464849" y="6991443"/>
                  <a:pt x="2463084" y="6997978"/>
                  <a:pt x="2459728" y="7004512"/>
                </a:cubicBezTo>
                <a:cubicBezTo>
                  <a:pt x="2456372" y="7011047"/>
                  <a:pt x="2452487" y="7016522"/>
                  <a:pt x="2448073" y="7020937"/>
                </a:cubicBezTo>
                <a:cubicBezTo>
                  <a:pt x="2448071" y="7023145"/>
                  <a:pt x="2447542" y="7025087"/>
                  <a:pt x="2446483" y="7026765"/>
                </a:cubicBezTo>
                <a:cubicBezTo>
                  <a:pt x="2445423" y="7028443"/>
                  <a:pt x="2443833" y="7029326"/>
                  <a:pt x="2441714" y="7029414"/>
                </a:cubicBezTo>
                <a:lnTo>
                  <a:pt x="2435356" y="7027295"/>
                </a:lnTo>
                <a:lnTo>
                  <a:pt x="2441714" y="7006101"/>
                </a:lnTo>
                <a:cubicBezTo>
                  <a:pt x="2443833" y="7003850"/>
                  <a:pt x="2445423" y="7000936"/>
                  <a:pt x="2446483" y="6997360"/>
                </a:cubicBezTo>
                <a:cubicBezTo>
                  <a:pt x="2447542" y="6993784"/>
                  <a:pt x="2448072" y="6990339"/>
                  <a:pt x="2448072" y="6987028"/>
                </a:cubicBezTo>
                <a:lnTo>
                  <a:pt x="2456548" y="6967954"/>
                </a:lnTo>
                <a:cubicBezTo>
                  <a:pt x="2456107" y="6963186"/>
                  <a:pt x="2455931" y="6957887"/>
                  <a:pt x="2456020" y="6952060"/>
                </a:cubicBezTo>
                <a:cubicBezTo>
                  <a:pt x="2456108" y="6946231"/>
                  <a:pt x="2459109" y="6943052"/>
                  <a:pt x="2465027" y="6942523"/>
                </a:cubicBezTo>
                <a:cubicBezTo>
                  <a:pt x="2465733" y="6921859"/>
                  <a:pt x="2471738" y="6897487"/>
                  <a:pt x="2483041" y="6869406"/>
                </a:cubicBezTo>
                <a:cubicBezTo>
                  <a:pt x="2494344" y="6841325"/>
                  <a:pt x="2506707" y="6819073"/>
                  <a:pt x="2520129" y="6802648"/>
                </a:cubicBezTo>
                <a:cubicBezTo>
                  <a:pt x="2520394" y="6795407"/>
                  <a:pt x="2521453" y="6788696"/>
                  <a:pt x="2523307" y="6782514"/>
                </a:cubicBezTo>
                <a:cubicBezTo>
                  <a:pt x="2525161" y="6776333"/>
                  <a:pt x="2526221" y="6769622"/>
                  <a:pt x="2526487" y="6762381"/>
                </a:cubicBezTo>
                <a:cubicBezTo>
                  <a:pt x="2529621" y="6762248"/>
                  <a:pt x="2531828" y="6760924"/>
                  <a:pt x="2533109" y="6758407"/>
                </a:cubicBezTo>
                <a:cubicBezTo>
                  <a:pt x="2534389" y="6755891"/>
                  <a:pt x="2535008" y="6752976"/>
                  <a:pt x="2534964" y="6749665"/>
                </a:cubicBezTo>
                <a:cubicBezTo>
                  <a:pt x="2535316" y="6741055"/>
                  <a:pt x="2536730" y="6736022"/>
                  <a:pt x="2539202" y="6734565"/>
                </a:cubicBezTo>
                <a:cubicBezTo>
                  <a:pt x="2541675" y="6733108"/>
                  <a:pt x="2543087" y="6729664"/>
                  <a:pt x="2543441" y="6724233"/>
                </a:cubicBezTo>
                <a:lnTo>
                  <a:pt x="2554037" y="6703040"/>
                </a:lnTo>
                <a:cubicBezTo>
                  <a:pt x="2557173" y="6701892"/>
                  <a:pt x="2559379" y="6699949"/>
                  <a:pt x="2560661" y="6697212"/>
                </a:cubicBezTo>
                <a:cubicBezTo>
                  <a:pt x="2561940" y="6694474"/>
                  <a:pt x="2562559" y="6691472"/>
                  <a:pt x="2562514" y="6688205"/>
                </a:cubicBezTo>
                <a:lnTo>
                  <a:pt x="2560395" y="6677608"/>
                </a:lnTo>
                <a:lnTo>
                  <a:pt x="2579469" y="6611910"/>
                </a:lnTo>
                <a:lnTo>
                  <a:pt x="2587947" y="6605552"/>
                </a:lnTo>
                <a:lnTo>
                  <a:pt x="2594305" y="6594955"/>
                </a:lnTo>
                <a:cubicBezTo>
                  <a:pt x="2594305" y="6591555"/>
                  <a:pt x="2594835" y="6587758"/>
                  <a:pt x="2595894" y="6583564"/>
                </a:cubicBezTo>
                <a:cubicBezTo>
                  <a:pt x="2596954" y="6579369"/>
                  <a:pt x="2598542" y="6576102"/>
                  <a:pt x="2600662" y="6573762"/>
                </a:cubicBezTo>
                <a:cubicBezTo>
                  <a:pt x="2599425" y="6569921"/>
                  <a:pt x="2599249" y="6564887"/>
                  <a:pt x="2600133" y="6558662"/>
                </a:cubicBezTo>
                <a:cubicBezTo>
                  <a:pt x="2601016" y="6552436"/>
                  <a:pt x="2604017" y="6548993"/>
                  <a:pt x="2609139" y="6548330"/>
                </a:cubicBezTo>
                <a:cubicBezTo>
                  <a:pt x="2609891" y="6542502"/>
                  <a:pt x="2613688" y="6532965"/>
                  <a:pt x="2620531" y="6519720"/>
                </a:cubicBezTo>
                <a:cubicBezTo>
                  <a:pt x="2627375" y="6506474"/>
                  <a:pt x="2632761" y="6499056"/>
                  <a:pt x="2636691" y="6497467"/>
                </a:cubicBezTo>
                <a:lnTo>
                  <a:pt x="2643049" y="6482632"/>
                </a:lnTo>
                <a:cubicBezTo>
                  <a:pt x="2643667" y="6469386"/>
                  <a:pt x="2646139" y="6457730"/>
                  <a:pt x="2650467" y="6447663"/>
                </a:cubicBezTo>
                <a:cubicBezTo>
                  <a:pt x="2654793" y="6437596"/>
                  <a:pt x="2657265" y="6425940"/>
                  <a:pt x="2657884" y="6412694"/>
                </a:cubicBezTo>
                <a:lnTo>
                  <a:pt x="2664241" y="6404217"/>
                </a:lnTo>
                <a:cubicBezTo>
                  <a:pt x="2665214" y="6396358"/>
                  <a:pt x="2669099" y="6387174"/>
                  <a:pt x="2675897" y="6376666"/>
                </a:cubicBezTo>
                <a:cubicBezTo>
                  <a:pt x="2682698" y="6366158"/>
                  <a:pt x="2686583" y="6356974"/>
                  <a:pt x="2687555" y="6349115"/>
                </a:cubicBezTo>
                <a:cubicBezTo>
                  <a:pt x="2693823" y="6345141"/>
                  <a:pt x="2696650" y="6338783"/>
                  <a:pt x="2696032" y="6330041"/>
                </a:cubicBezTo>
                <a:cubicBezTo>
                  <a:pt x="2695414" y="6321299"/>
                  <a:pt x="2698239" y="6314941"/>
                  <a:pt x="2704509" y="6310967"/>
                </a:cubicBezTo>
                <a:cubicBezTo>
                  <a:pt x="2705789" y="6304256"/>
                  <a:pt x="2711176" y="6287478"/>
                  <a:pt x="2720669" y="6260634"/>
                </a:cubicBezTo>
                <a:cubicBezTo>
                  <a:pt x="2730161" y="6233789"/>
                  <a:pt x="2736078" y="6218071"/>
                  <a:pt x="2738418" y="6213479"/>
                </a:cubicBezTo>
                <a:cubicBezTo>
                  <a:pt x="2737182" y="6209903"/>
                  <a:pt x="2737005" y="6205929"/>
                  <a:pt x="2737888" y="6201558"/>
                </a:cubicBezTo>
                <a:cubicBezTo>
                  <a:pt x="2738771" y="6197186"/>
                  <a:pt x="2741773" y="6194802"/>
                  <a:pt x="2746895" y="6194405"/>
                </a:cubicBezTo>
                <a:cubicBezTo>
                  <a:pt x="2753209" y="6179526"/>
                  <a:pt x="2761245" y="6164249"/>
                  <a:pt x="2771002" y="6148575"/>
                </a:cubicBezTo>
                <a:cubicBezTo>
                  <a:pt x="2780760" y="6132901"/>
                  <a:pt x="2786147" y="6117094"/>
                  <a:pt x="2787162" y="6101155"/>
                </a:cubicBezTo>
                <a:cubicBezTo>
                  <a:pt x="2788443" y="6100140"/>
                  <a:pt x="2790120" y="6098992"/>
                  <a:pt x="2792196" y="6097711"/>
                </a:cubicBezTo>
                <a:cubicBezTo>
                  <a:pt x="2794271" y="6096431"/>
                  <a:pt x="2795419" y="6094753"/>
                  <a:pt x="2795638" y="6092678"/>
                </a:cubicBezTo>
                <a:cubicBezTo>
                  <a:pt x="2795373" y="6091663"/>
                  <a:pt x="2794315" y="6091044"/>
                  <a:pt x="2792461" y="6090824"/>
                </a:cubicBezTo>
                <a:cubicBezTo>
                  <a:pt x="2790605" y="6090603"/>
                  <a:pt x="2789546" y="6090515"/>
                  <a:pt x="2789281" y="6090559"/>
                </a:cubicBezTo>
                <a:lnTo>
                  <a:pt x="2795640" y="6071485"/>
                </a:lnTo>
                <a:lnTo>
                  <a:pt x="2804116" y="6067246"/>
                </a:lnTo>
                <a:cubicBezTo>
                  <a:pt x="2808355" y="6061374"/>
                  <a:pt x="2812063" y="6053515"/>
                  <a:pt x="2815243" y="6043669"/>
                </a:cubicBezTo>
                <a:cubicBezTo>
                  <a:pt x="2818422" y="6033823"/>
                  <a:pt x="2821071" y="6025434"/>
                  <a:pt x="2823190" y="6018502"/>
                </a:cubicBezTo>
                <a:cubicBezTo>
                  <a:pt x="2822042" y="6014087"/>
                  <a:pt x="2822219" y="6010201"/>
                  <a:pt x="2823720" y="6006846"/>
                </a:cubicBezTo>
                <a:cubicBezTo>
                  <a:pt x="2825221" y="6003490"/>
                  <a:pt x="2828576" y="6001724"/>
                  <a:pt x="2833787" y="6001548"/>
                </a:cubicBezTo>
                <a:lnTo>
                  <a:pt x="2838515" y="5990517"/>
                </a:lnTo>
                <a:lnTo>
                  <a:pt x="2836908" y="5987144"/>
                </a:lnTo>
                <a:cubicBezTo>
                  <a:pt x="2835859" y="5990296"/>
                  <a:pt x="2834560" y="5993566"/>
                  <a:pt x="2833014" y="5996954"/>
                </a:cubicBezTo>
                <a:cubicBezTo>
                  <a:pt x="2831466" y="6000343"/>
                  <a:pt x="2829694" y="6002615"/>
                  <a:pt x="2827695" y="6003771"/>
                </a:cubicBezTo>
                <a:cubicBezTo>
                  <a:pt x="2825764" y="6004640"/>
                  <a:pt x="2824402" y="6004779"/>
                  <a:pt x="2823610" y="6004187"/>
                </a:cubicBezTo>
                <a:cubicBezTo>
                  <a:pt x="2822819" y="6003596"/>
                  <a:pt x="2822217" y="6002761"/>
                  <a:pt x="2821804" y="6001683"/>
                </a:cubicBezTo>
                <a:cubicBezTo>
                  <a:pt x="2820279" y="5998585"/>
                  <a:pt x="2819315" y="5995066"/>
                  <a:pt x="2818918" y="5991126"/>
                </a:cubicBezTo>
                <a:cubicBezTo>
                  <a:pt x="2818520" y="5987185"/>
                  <a:pt x="2819289" y="5983452"/>
                  <a:pt x="2821231" y="5979927"/>
                </a:cubicBezTo>
                <a:cubicBezTo>
                  <a:pt x="2819433" y="5974868"/>
                  <a:pt x="2819369" y="5969596"/>
                  <a:pt x="2821039" y="5964110"/>
                </a:cubicBezTo>
                <a:cubicBezTo>
                  <a:pt x="2822707" y="5958623"/>
                  <a:pt x="2822644" y="5953351"/>
                  <a:pt x="2820846" y="5948293"/>
                </a:cubicBezTo>
                <a:lnTo>
                  <a:pt x="2819896" y="5946297"/>
                </a:lnTo>
                <a:lnTo>
                  <a:pt x="2827583" y="5905922"/>
                </a:lnTo>
                <a:cubicBezTo>
                  <a:pt x="2826261" y="5902931"/>
                  <a:pt x="2825365" y="5900196"/>
                  <a:pt x="2824899" y="5897716"/>
                </a:cubicBezTo>
                <a:cubicBezTo>
                  <a:pt x="2824431" y="5895235"/>
                  <a:pt x="2823773" y="5893000"/>
                  <a:pt x="2822926" y="5891007"/>
                </a:cubicBezTo>
                <a:lnTo>
                  <a:pt x="2820075" y="5885023"/>
                </a:lnTo>
                <a:cubicBezTo>
                  <a:pt x="2820508" y="5875229"/>
                  <a:pt x="2821677" y="5865697"/>
                  <a:pt x="2823585" y="5856427"/>
                </a:cubicBezTo>
                <a:cubicBezTo>
                  <a:pt x="2825491" y="5847156"/>
                  <a:pt x="2826661" y="5837624"/>
                  <a:pt x="2827094" y="5827830"/>
                </a:cubicBezTo>
                <a:lnTo>
                  <a:pt x="2824815" y="5821259"/>
                </a:lnTo>
                <a:lnTo>
                  <a:pt x="2820481" y="5828418"/>
                </a:lnTo>
                <a:lnTo>
                  <a:pt x="2816492" y="5830319"/>
                </a:lnTo>
                <a:lnTo>
                  <a:pt x="2821822" y="5812636"/>
                </a:lnTo>
                <a:lnTo>
                  <a:pt x="2820536" y="5808927"/>
                </a:lnTo>
                <a:cubicBezTo>
                  <a:pt x="2821114" y="5802432"/>
                  <a:pt x="2822308" y="5795948"/>
                  <a:pt x="2824119" y="5789475"/>
                </a:cubicBezTo>
                <a:cubicBezTo>
                  <a:pt x="2825931" y="5783003"/>
                  <a:pt x="2828598" y="5777042"/>
                  <a:pt x="2832120" y="5771591"/>
                </a:cubicBezTo>
                <a:lnTo>
                  <a:pt x="2828413" y="5758671"/>
                </a:lnTo>
                <a:cubicBezTo>
                  <a:pt x="2831590" y="5757208"/>
                  <a:pt x="2834473" y="5755122"/>
                  <a:pt x="2837057" y="5752412"/>
                </a:cubicBezTo>
                <a:cubicBezTo>
                  <a:pt x="2839640" y="5749701"/>
                  <a:pt x="2840812" y="5746594"/>
                  <a:pt x="2840570" y="5743088"/>
                </a:cubicBezTo>
                <a:cubicBezTo>
                  <a:pt x="2843095" y="5738113"/>
                  <a:pt x="2844764" y="5732626"/>
                  <a:pt x="2845579" y="5726629"/>
                </a:cubicBezTo>
                <a:cubicBezTo>
                  <a:pt x="2846393" y="5720632"/>
                  <a:pt x="2846590" y="5714623"/>
                  <a:pt x="2846168" y="5708603"/>
                </a:cubicBezTo>
                <a:cubicBezTo>
                  <a:pt x="2845678" y="5707358"/>
                  <a:pt x="2844760" y="5705859"/>
                  <a:pt x="2843414" y="5704103"/>
                </a:cubicBezTo>
                <a:cubicBezTo>
                  <a:pt x="2842067" y="5702347"/>
                  <a:pt x="2840389" y="5701821"/>
                  <a:pt x="2838378" y="5702525"/>
                </a:cubicBezTo>
                <a:cubicBezTo>
                  <a:pt x="2836604" y="5703726"/>
                  <a:pt x="2836114" y="5705693"/>
                  <a:pt x="2836906" y="5708427"/>
                </a:cubicBezTo>
                <a:cubicBezTo>
                  <a:pt x="2837699" y="5711160"/>
                  <a:pt x="2838444" y="5713151"/>
                  <a:pt x="2839140" y="5714399"/>
                </a:cubicBezTo>
                <a:cubicBezTo>
                  <a:pt x="2837210" y="5723835"/>
                  <a:pt x="2833617" y="5732991"/>
                  <a:pt x="2828362" y="5741868"/>
                </a:cubicBezTo>
                <a:cubicBezTo>
                  <a:pt x="2823107" y="5750746"/>
                  <a:pt x="2817805" y="5758881"/>
                  <a:pt x="2812455" y="5766274"/>
                </a:cubicBezTo>
                <a:lnTo>
                  <a:pt x="2812076" y="5786034"/>
                </a:lnTo>
                <a:lnTo>
                  <a:pt x="2799921" y="5801616"/>
                </a:lnTo>
                <a:cubicBezTo>
                  <a:pt x="2802146" y="5817740"/>
                  <a:pt x="2800720" y="5834227"/>
                  <a:pt x="2795642" y="5851076"/>
                </a:cubicBezTo>
                <a:cubicBezTo>
                  <a:pt x="2790564" y="5867926"/>
                  <a:pt x="2784460" y="5883582"/>
                  <a:pt x="2777326" y="5898045"/>
                </a:cubicBezTo>
                <a:cubicBezTo>
                  <a:pt x="2778791" y="5901120"/>
                  <a:pt x="2779877" y="5904683"/>
                  <a:pt x="2780582" y="5908732"/>
                </a:cubicBezTo>
                <a:cubicBezTo>
                  <a:pt x="2781287" y="5912781"/>
                  <a:pt x="2781375" y="5916818"/>
                  <a:pt x="2780847" y="5920845"/>
                </a:cubicBezTo>
                <a:lnTo>
                  <a:pt x="2770684" y="5935475"/>
                </a:lnTo>
                <a:cubicBezTo>
                  <a:pt x="2759724" y="5939014"/>
                  <a:pt x="2752052" y="5941751"/>
                  <a:pt x="2747672" y="5943685"/>
                </a:cubicBezTo>
                <a:cubicBezTo>
                  <a:pt x="2743289" y="5945619"/>
                  <a:pt x="2742128" y="5956882"/>
                  <a:pt x="2744185" y="5977471"/>
                </a:cubicBezTo>
                <a:cubicBezTo>
                  <a:pt x="2740276" y="5990245"/>
                  <a:pt x="2736488" y="6003268"/>
                  <a:pt x="2732817" y="6016541"/>
                </a:cubicBezTo>
                <a:cubicBezTo>
                  <a:pt x="2729144" y="6029813"/>
                  <a:pt x="2726828" y="6043360"/>
                  <a:pt x="2725865" y="6057178"/>
                </a:cubicBezTo>
                <a:cubicBezTo>
                  <a:pt x="2720060" y="6061372"/>
                  <a:pt x="2717540" y="6068283"/>
                  <a:pt x="2718304" y="6077913"/>
                </a:cubicBezTo>
                <a:cubicBezTo>
                  <a:pt x="2719068" y="6087544"/>
                  <a:pt x="2716048" y="6094694"/>
                  <a:pt x="2709248" y="6099361"/>
                </a:cubicBezTo>
                <a:cubicBezTo>
                  <a:pt x="2700944" y="6123356"/>
                  <a:pt x="2693908" y="6149043"/>
                  <a:pt x="2688134" y="6176422"/>
                </a:cubicBezTo>
                <a:cubicBezTo>
                  <a:pt x="2682362" y="6203800"/>
                  <a:pt x="2677535" y="6230271"/>
                  <a:pt x="2673649" y="6255832"/>
                </a:cubicBezTo>
                <a:cubicBezTo>
                  <a:pt x="2676130" y="6258577"/>
                  <a:pt x="2677179" y="6261850"/>
                  <a:pt x="2676798" y="6265652"/>
                </a:cubicBezTo>
                <a:cubicBezTo>
                  <a:pt x="2676416" y="6269454"/>
                  <a:pt x="2674258" y="6272420"/>
                  <a:pt x="2670328" y="6274548"/>
                </a:cubicBezTo>
                <a:cubicBezTo>
                  <a:pt x="2670036" y="6284425"/>
                  <a:pt x="2668819" y="6294286"/>
                  <a:pt x="2666676" y="6304129"/>
                </a:cubicBezTo>
                <a:cubicBezTo>
                  <a:pt x="2664530" y="6313971"/>
                  <a:pt x="2662079" y="6323809"/>
                  <a:pt x="2659317" y="6333640"/>
                </a:cubicBezTo>
                <a:cubicBezTo>
                  <a:pt x="2663359" y="6342015"/>
                  <a:pt x="2663214" y="6349631"/>
                  <a:pt x="2658882" y="6356488"/>
                </a:cubicBezTo>
                <a:cubicBezTo>
                  <a:pt x="2654551" y="6363344"/>
                  <a:pt x="2653431" y="6370200"/>
                  <a:pt x="2655525" y="6377055"/>
                </a:cubicBezTo>
                <a:lnTo>
                  <a:pt x="2643367" y="6392637"/>
                </a:lnTo>
                <a:cubicBezTo>
                  <a:pt x="2642748" y="6377635"/>
                  <a:pt x="2643789" y="6353276"/>
                  <a:pt x="2646490" y="6319558"/>
                </a:cubicBezTo>
                <a:cubicBezTo>
                  <a:pt x="2649192" y="6285840"/>
                  <a:pt x="2652703" y="6261528"/>
                  <a:pt x="2657022" y="6246621"/>
                </a:cubicBezTo>
                <a:cubicBezTo>
                  <a:pt x="2655410" y="6242594"/>
                  <a:pt x="2654428" y="6237964"/>
                  <a:pt x="2654075" y="6232727"/>
                </a:cubicBezTo>
                <a:cubicBezTo>
                  <a:pt x="2653722" y="6227490"/>
                  <a:pt x="2652263" y="6221861"/>
                  <a:pt x="2649702" y="6215841"/>
                </a:cubicBezTo>
                <a:cubicBezTo>
                  <a:pt x="2649005" y="6214592"/>
                  <a:pt x="2648261" y="6212601"/>
                  <a:pt x="2647470" y="6209869"/>
                </a:cubicBezTo>
                <a:cubicBezTo>
                  <a:pt x="2646677" y="6207136"/>
                  <a:pt x="2647168" y="6205168"/>
                  <a:pt x="2648940" y="6203966"/>
                </a:cubicBezTo>
                <a:lnTo>
                  <a:pt x="2650934" y="6203016"/>
                </a:lnTo>
                <a:cubicBezTo>
                  <a:pt x="2649797" y="6194635"/>
                  <a:pt x="2647245" y="6179432"/>
                  <a:pt x="2643280" y="6157405"/>
                </a:cubicBezTo>
                <a:cubicBezTo>
                  <a:pt x="2639314" y="6135380"/>
                  <a:pt x="2638472" y="6121197"/>
                  <a:pt x="2640755" y="6114858"/>
                </a:cubicBezTo>
                <a:cubicBezTo>
                  <a:pt x="2635151" y="6106412"/>
                  <a:pt x="2633530" y="6096374"/>
                  <a:pt x="2635893" y="6084744"/>
                </a:cubicBezTo>
                <a:cubicBezTo>
                  <a:pt x="2638255" y="6073113"/>
                  <a:pt x="2640602" y="6062411"/>
                  <a:pt x="2642929" y="6052633"/>
                </a:cubicBezTo>
                <a:cubicBezTo>
                  <a:pt x="2639529" y="6046247"/>
                  <a:pt x="2639272" y="6040353"/>
                  <a:pt x="2642154" y="6034952"/>
                </a:cubicBezTo>
                <a:cubicBezTo>
                  <a:pt x="2645036" y="6029549"/>
                  <a:pt x="2645515" y="6023917"/>
                  <a:pt x="2643589" y="6018053"/>
                </a:cubicBezTo>
                <a:lnTo>
                  <a:pt x="2640483" y="6010332"/>
                </a:lnTo>
                <a:lnTo>
                  <a:pt x="2640177" y="6010954"/>
                </a:lnTo>
                <a:cubicBezTo>
                  <a:pt x="2638168" y="6011658"/>
                  <a:pt x="2636488" y="6011131"/>
                  <a:pt x="2635144" y="6009375"/>
                </a:cubicBezTo>
                <a:cubicBezTo>
                  <a:pt x="2633798" y="6007621"/>
                  <a:pt x="2632879" y="6006121"/>
                  <a:pt x="2632386" y="6004876"/>
                </a:cubicBezTo>
                <a:cubicBezTo>
                  <a:pt x="2634059" y="6000357"/>
                  <a:pt x="2635179" y="5995643"/>
                  <a:pt x="2635746" y="5990733"/>
                </a:cubicBezTo>
                <a:cubicBezTo>
                  <a:pt x="2636312" y="5985822"/>
                  <a:pt x="2635698" y="5981322"/>
                  <a:pt x="2633903" y="5977231"/>
                </a:cubicBezTo>
                <a:lnTo>
                  <a:pt x="2630485" y="6000886"/>
                </a:lnTo>
                <a:cubicBezTo>
                  <a:pt x="2627607" y="6005114"/>
                  <a:pt x="2624250" y="6008345"/>
                  <a:pt x="2620419" y="6010577"/>
                </a:cubicBezTo>
                <a:cubicBezTo>
                  <a:pt x="2618092" y="6011686"/>
                  <a:pt x="2615811" y="6010325"/>
                  <a:pt x="2613578" y="6006494"/>
                </a:cubicBezTo>
                <a:cubicBezTo>
                  <a:pt x="2610624" y="5999437"/>
                  <a:pt x="2609284" y="5991917"/>
                  <a:pt x="2609560" y="5983932"/>
                </a:cubicBezTo>
                <a:cubicBezTo>
                  <a:pt x="2609836" y="5975948"/>
                  <a:pt x="2609495" y="5967953"/>
                  <a:pt x="2608535" y="5959945"/>
                </a:cubicBezTo>
                <a:lnTo>
                  <a:pt x="2616891" y="5936384"/>
                </a:lnTo>
                <a:lnTo>
                  <a:pt x="2611377" y="5914535"/>
                </a:lnTo>
                <a:lnTo>
                  <a:pt x="2606069" y="5985595"/>
                </a:lnTo>
                <a:lnTo>
                  <a:pt x="2594007" y="5996238"/>
                </a:lnTo>
                <a:lnTo>
                  <a:pt x="2585745" y="6014860"/>
                </a:lnTo>
                <a:cubicBezTo>
                  <a:pt x="2587131" y="6026334"/>
                  <a:pt x="2585291" y="6045159"/>
                  <a:pt x="2580221" y="6071337"/>
                </a:cubicBezTo>
                <a:cubicBezTo>
                  <a:pt x="2575150" y="6097515"/>
                  <a:pt x="2569367" y="6115772"/>
                  <a:pt x="2562868" y="6126109"/>
                </a:cubicBezTo>
                <a:lnTo>
                  <a:pt x="2561636" y="6138932"/>
                </a:lnTo>
                <a:cubicBezTo>
                  <a:pt x="2562502" y="6140967"/>
                  <a:pt x="2563121" y="6143121"/>
                  <a:pt x="2563489" y="6145393"/>
                </a:cubicBezTo>
                <a:cubicBezTo>
                  <a:pt x="2563859" y="6147665"/>
                  <a:pt x="2564476" y="6149818"/>
                  <a:pt x="2565343" y="6151852"/>
                </a:cubicBezTo>
                <a:lnTo>
                  <a:pt x="2567243" y="6155842"/>
                </a:lnTo>
                <a:lnTo>
                  <a:pt x="2557938" y="6177409"/>
                </a:lnTo>
                <a:cubicBezTo>
                  <a:pt x="2559148" y="6183053"/>
                  <a:pt x="2558868" y="6189101"/>
                  <a:pt x="2557097" y="6195554"/>
                </a:cubicBezTo>
                <a:cubicBezTo>
                  <a:pt x="2555328" y="6202006"/>
                  <a:pt x="2553077" y="6207770"/>
                  <a:pt x="2550344" y="6212845"/>
                </a:cubicBezTo>
                <a:lnTo>
                  <a:pt x="2552631" y="6248469"/>
                </a:lnTo>
                <a:cubicBezTo>
                  <a:pt x="2546966" y="6251780"/>
                  <a:pt x="2545257" y="6255041"/>
                  <a:pt x="2547502" y="6258255"/>
                </a:cubicBezTo>
                <a:cubicBezTo>
                  <a:pt x="2549747" y="6261469"/>
                  <a:pt x="2548037" y="6264731"/>
                  <a:pt x="2542373" y="6268041"/>
                </a:cubicBezTo>
                <a:cubicBezTo>
                  <a:pt x="2543921" y="6271077"/>
                  <a:pt x="2545340" y="6274480"/>
                  <a:pt x="2546627" y="6278253"/>
                </a:cubicBezTo>
                <a:cubicBezTo>
                  <a:pt x="2547912" y="6282025"/>
                  <a:pt x="2548334" y="6285904"/>
                  <a:pt x="2547886" y="6289890"/>
                </a:cubicBezTo>
                <a:cubicBezTo>
                  <a:pt x="2550735" y="6296080"/>
                  <a:pt x="2552334" y="6302865"/>
                  <a:pt x="2552688" y="6310243"/>
                </a:cubicBezTo>
                <a:cubicBezTo>
                  <a:pt x="2553041" y="6317622"/>
                  <a:pt x="2552173" y="6324359"/>
                  <a:pt x="2550080" y="6330454"/>
                </a:cubicBezTo>
                <a:cubicBezTo>
                  <a:pt x="2548860" y="6333891"/>
                  <a:pt x="2546170" y="6336805"/>
                  <a:pt x="2542006" y="6339196"/>
                </a:cubicBezTo>
                <a:cubicBezTo>
                  <a:pt x="2539679" y="6340305"/>
                  <a:pt x="2537398" y="6338945"/>
                  <a:pt x="2535165" y="6335112"/>
                </a:cubicBezTo>
                <a:cubicBezTo>
                  <a:pt x="2536311" y="6330131"/>
                  <a:pt x="2535822" y="6323326"/>
                  <a:pt x="2533701" y="6314700"/>
                </a:cubicBezTo>
                <a:cubicBezTo>
                  <a:pt x="2531580" y="6306073"/>
                  <a:pt x="2530355" y="6299007"/>
                  <a:pt x="2530028" y="6293504"/>
                </a:cubicBezTo>
                <a:lnTo>
                  <a:pt x="2536389" y="6270891"/>
                </a:lnTo>
                <a:cubicBezTo>
                  <a:pt x="2533682" y="6264890"/>
                  <a:pt x="2532275" y="6258727"/>
                  <a:pt x="2532170" y="6252403"/>
                </a:cubicBezTo>
                <a:cubicBezTo>
                  <a:pt x="2532064" y="6246080"/>
                  <a:pt x="2532392" y="6239703"/>
                  <a:pt x="2533151" y="6233273"/>
                </a:cubicBezTo>
                <a:lnTo>
                  <a:pt x="2538281" y="6223487"/>
                </a:lnTo>
                <a:lnTo>
                  <a:pt x="2525258" y="6180740"/>
                </a:lnTo>
                <a:lnTo>
                  <a:pt x="2532851" y="6145304"/>
                </a:lnTo>
                <a:cubicBezTo>
                  <a:pt x="2531378" y="6136215"/>
                  <a:pt x="2528907" y="6127602"/>
                  <a:pt x="2525438" y="6119464"/>
                </a:cubicBezTo>
                <a:cubicBezTo>
                  <a:pt x="2524420" y="6117756"/>
                  <a:pt x="2523558" y="6117658"/>
                  <a:pt x="2522849" y="6119168"/>
                </a:cubicBezTo>
                <a:cubicBezTo>
                  <a:pt x="2522141" y="6120678"/>
                  <a:pt x="2521990" y="6122075"/>
                  <a:pt x="2522397" y="6123360"/>
                </a:cubicBezTo>
                <a:lnTo>
                  <a:pt x="2502545" y="6127924"/>
                </a:lnTo>
                <a:cubicBezTo>
                  <a:pt x="2501544" y="6128501"/>
                  <a:pt x="2500552" y="6128771"/>
                  <a:pt x="2499563" y="6128731"/>
                </a:cubicBezTo>
                <a:cubicBezTo>
                  <a:pt x="2498577" y="6128692"/>
                  <a:pt x="2497606" y="6127726"/>
                  <a:pt x="2496653" y="6125834"/>
                </a:cubicBezTo>
                <a:cubicBezTo>
                  <a:pt x="2495829" y="6123780"/>
                  <a:pt x="2495624" y="6121429"/>
                  <a:pt x="2496046" y="6118780"/>
                </a:cubicBezTo>
                <a:cubicBezTo>
                  <a:pt x="2496468" y="6116133"/>
                  <a:pt x="2496764" y="6113544"/>
                  <a:pt x="2496936" y="6111014"/>
                </a:cubicBezTo>
                <a:cubicBezTo>
                  <a:pt x="2497289" y="6110897"/>
                  <a:pt x="2498577" y="6110181"/>
                  <a:pt x="2500807" y="6108865"/>
                </a:cubicBezTo>
                <a:cubicBezTo>
                  <a:pt x="2503035" y="6107547"/>
                  <a:pt x="2504089" y="6106332"/>
                  <a:pt x="2503965" y="6105219"/>
                </a:cubicBezTo>
                <a:cubicBezTo>
                  <a:pt x="2502827" y="6103364"/>
                  <a:pt x="2500993" y="6102299"/>
                  <a:pt x="2498467" y="6102025"/>
                </a:cubicBezTo>
                <a:cubicBezTo>
                  <a:pt x="2495939" y="6101750"/>
                  <a:pt x="2493845" y="6101421"/>
                  <a:pt x="2492185" y="6101040"/>
                </a:cubicBezTo>
                <a:cubicBezTo>
                  <a:pt x="2490696" y="6097058"/>
                  <a:pt x="2490440" y="6093100"/>
                  <a:pt x="2491422" y="6089166"/>
                </a:cubicBezTo>
                <a:cubicBezTo>
                  <a:pt x="2492403" y="6085231"/>
                  <a:pt x="2492150" y="6081272"/>
                  <a:pt x="2490661" y="6077291"/>
                </a:cubicBezTo>
                <a:lnTo>
                  <a:pt x="2489991" y="6060477"/>
                </a:lnTo>
                <a:lnTo>
                  <a:pt x="2483340" y="6046512"/>
                </a:lnTo>
                <a:lnTo>
                  <a:pt x="2484479" y="6038626"/>
                </a:lnTo>
                <a:cubicBezTo>
                  <a:pt x="2483388" y="6036444"/>
                  <a:pt x="2482979" y="6034088"/>
                  <a:pt x="2483254" y="6031561"/>
                </a:cubicBezTo>
                <a:cubicBezTo>
                  <a:pt x="2483528" y="6029033"/>
                  <a:pt x="2485329" y="6027462"/>
                  <a:pt x="2488656" y="6026846"/>
                </a:cubicBezTo>
                <a:lnTo>
                  <a:pt x="2478776" y="6026658"/>
                </a:lnTo>
                <a:lnTo>
                  <a:pt x="2473460" y="6046324"/>
                </a:lnTo>
                <a:cubicBezTo>
                  <a:pt x="2469167" y="6038170"/>
                  <a:pt x="2468343" y="6029589"/>
                  <a:pt x="2470986" y="6020579"/>
                </a:cubicBezTo>
                <a:cubicBezTo>
                  <a:pt x="2472422" y="6007861"/>
                  <a:pt x="2474221" y="5995581"/>
                  <a:pt x="2476381" y="5983741"/>
                </a:cubicBezTo>
                <a:cubicBezTo>
                  <a:pt x="2478543" y="5971902"/>
                  <a:pt x="2479843" y="5959861"/>
                  <a:pt x="2480283" y="5947617"/>
                </a:cubicBezTo>
                <a:lnTo>
                  <a:pt x="2479066" y="5944836"/>
                </a:lnTo>
                <a:lnTo>
                  <a:pt x="2474300" y="5952710"/>
                </a:lnTo>
                <a:lnTo>
                  <a:pt x="2476011" y="5964338"/>
                </a:lnTo>
                <a:lnTo>
                  <a:pt x="2467655" y="5987899"/>
                </a:lnTo>
                <a:cubicBezTo>
                  <a:pt x="2469516" y="5992877"/>
                  <a:pt x="2469714" y="5997575"/>
                  <a:pt x="2468251" y="6001995"/>
                </a:cubicBezTo>
                <a:cubicBezTo>
                  <a:pt x="2466788" y="6006415"/>
                  <a:pt x="2466749" y="6010615"/>
                  <a:pt x="2468133" y="6014595"/>
                </a:cubicBezTo>
                <a:lnTo>
                  <a:pt x="2470986" y="6020579"/>
                </a:lnTo>
                <a:cubicBezTo>
                  <a:pt x="2464373" y="6033673"/>
                  <a:pt x="2460054" y="6046439"/>
                  <a:pt x="2458025" y="6058878"/>
                </a:cubicBezTo>
                <a:cubicBezTo>
                  <a:pt x="2455996" y="6071317"/>
                  <a:pt x="2452911" y="6084108"/>
                  <a:pt x="2448769" y="6097248"/>
                </a:cubicBezTo>
                <a:cubicBezTo>
                  <a:pt x="2450694" y="6102144"/>
                  <a:pt x="2451264" y="6106767"/>
                  <a:pt x="2450481" y="6111117"/>
                </a:cubicBezTo>
                <a:cubicBezTo>
                  <a:pt x="2449698" y="6115468"/>
                  <a:pt x="2450269" y="6120091"/>
                  <a:pt x="2452194" y="6124987"/>
                </a:cubicBezTo>
                <a:cubicBezTo>
                  <a:pt x="2445404" y="6127967"/>
                  <a:pt x="2441767" y="6130821"/>
                  <a:pt x="2441281" y="6133551"/>
                </a:cubicBezTo>
                <a:cubicBezTo>
                  <a:pt x="2440798" y="6136281"/>
                  <a:pt x="2442315" y="6140963"/>
                  <a:pt x="2445833" y="6147598"/>
                </a:cubicBezTo>
                <a:cubicBezTo>
                  <a:pt x="2442666" y="6151656"/>
                  <a:pt x="2439858" y="6156462"/>
                  <a:pt x="2437403" y="6162015"/>
                </a:cubicBezTo>
                <a:cubicBezTo>
                  <a:pt x="2434951" y="6167569"/>
                  <a:pt x="2433613" y="6172899"/>
                  <a:pt x="2433393" y="6178001"/>
                </a:cubicBezTo>
                <a:cubicBezTo>
                  <a:pt x="2436290" y="6181618"/>
                  <a:pt x="2437457" y="6185140"/>
                  <a:pt x="2436897" y="6188568"/>
                </a:cubicBezTo>
                <a:cubicBezTo>
                  <a:pt x="2436339" y="6191997"/>
                  <a:pt x="2434063" y="6194713"/>
                  <a:pt x="2430071" y="6196716"/>
                </a:cubicBezTo>
                <a:cubicBezTo>
                  <a:pt x="2431598" y="6199812"/>
                  <a:pt x="2432560" y="6203332"/>
                  <a:pt x="2432959" y="6207272"/>
                </a:cubicBezTo>
                <a:cubicBezTo>
                  <a:pt x="2433358" y="6211213"/>
                  <a:pt x="2432586" y="6214945"/>
                  <a:pt x="2430645" y="6218470"/>
                </a:cubicBezTo>
                <a:lnTo>
                  <a:pt x="2421621" y="6225217"/>
                </a:lnTo>
                <a:lnTo>
                  <a:pt x="2412117" y="6205269"/>
                </a:lnTo>
                <a:cubicBezTo>
                  <a:pt x="2411070" y="6208420"/>
                  <a:pt x="2409771" y="6211689"/>
                  <a:pt x="2408224" y="6215078"/>
                </a:cubicBezTo>
                <a:cubicBezTo>
                  <a:pt x="2406677" y="6218467"/>
                  <a:pt x="2404903" y="6220740"/>
                  <a:pt x="2402906" y="6221895"/>
                </a:cubicBezTo>
                <a:cubicBezTo>
                  <a:pt x="2400975" y="6222764"/>
                  <a:pt x="2399613" y="6222904"/>
                  <a:pt x="2398821" y="6222312"/>
                </a:cubicBezTo>
                <a:cubicBezTo>
                  <a:pt x="2398030" y="6221721"/>
                  <a:pt x="2397426" y="6220884"/>
                  <a:pt x="2397015" y="6219806"/>
                </a:cubicBezTo>
                <a:cubicBezTo>
                  <a:pt x="2395488" y="6216709"/>
                  <a:pt x="2394526" y="6213191"/>
                  <a:pt x="2394128" y="6209250"/>
                </a:cubicBezTo>
                <a:cubicBezTo>
                  <a:pt x="2393729" y="6205310"/>
                  <a:pt x="2394500" y="6201577"/>
                  <a:pt x="2396441" y="6198051"/>
                </a:cubicBezTo>
                <a:cubicBezTo>
                  <a:pt x="2394644" y="6192993"/>
                  <a:pt x="2394580" y="6187721"/>
                  <a:pt x="2396248" y="6182234"/>
                </a:cubicBezTo>
                <a:cubicBezTo>
                  <a:pt x="2397919" y="6176747"/>
                  <a:pt x="2397854" y="6171475"/>
                  <a:pt x="2396056" y="6166416"/>
                </a:cubicBezTo>
                <a:lnTo>
                  <a:pt x="2395105" y="6164422"/>
                </a:lnTo>
                <a:lnTo>
                  <a:pt x="2402794" y="6124045"/>
                </a:lnTo>
                <a:cubicBezTo>
                  <a:pt x="2401471" y="6121055"/>
                  <a:pt x="2400576" y="6118320"/>
                  <a:pt x="2400109" y="6115840"/>
                </a:cubicBezTo>
                <a:cubicBezTo>
                  <a:pt x="2399641" y="6113360"/>
                  <a:pt x="2398984" y="6111124"/>
                  <a:pt x="2398136" y="6109132"/>
                </a:cubicBezTo>
                <a:lnTo>
                  <a:pt x="2395285" y="6103147"/>
                </a:lnTo>
                <a:cubicBezTo>
                  <a:pt x="2395719" y="6093354"/>
                  <a:pt x="2396889" y="6083822"/>
                  <a:pt x="2398795" y="6074551"/>
                </a:cubicBezTo>
                <a:cubicBezTo>
                  <a:pt x="2400701" y="6065281"/>
                  <a:pt x="2401872" y="6055749"/>
                  <a:pt x="2402306" y="6045956"/>
                </a:cubicBezTo>
                <a:lnTo>
                  <a:pt x="2395747" y="6027053"/>
                </a:lnTo>
                <a:cubicBezTo>
                  <a:pt x="2396323" y="6020556"/>
                  <a:pt x="2397518" y="6014072"/>
                  <a:pt x="2399329" y="6007600"/>
                </a:cubicBezTo>
                <a:cubicBezTo>
                  <a:pt x="2401141" y="6001128"/>
                  <a:pt x="2403808" y="5995166"/>
                  <a:pt x="2407330" y="5989715"/>
                </a:cubicBezTo>
                <a:lnTo>
                  <a:pt x="2403622" y="5976796"/>
                </a:lnTo>
                <a:cubicBezTo>
                  <a:pt x="2406801" y="5975332"/>
                  <a:pt x="2409683" y="5973245"/>
                  <a:pt x="2412267" y="5970535"/>
                </a:cubicBezTo>
                <a:cubicBezTo>
                  <a:pt x="2414851" y="5967826"/>
                  <a:pt x="2416022" y="5964718"/>
                  <a:pt x="2415781" y="5961213"/>
                </a:cubicBezTo>
                <a:cubicBezTo>
                  <a:pt x="2418305" y="5956237"/>
                  <a:pt x="2419975" y="5950751"/>
                  <a:pt x="2420789" y="5944754"/>
                </a:cubicBezTo>
                <a:cubicBezTo>
                  <a:pt x="2421603" y="5938757"/>
                  <a:pt x="2421800" y="5932748"/>
                  <a:pt x="2421380" y="5926727"/>
                </a:cubicBezTo>
                <a:cubicBezTo>
                  <a:pt x="2420888" y="5925483"/>
                  <a:pt x="2419969" y="5923983"/>
                  <a:pt x="2418623" y="5922227"/>
                </a:cubicBezTo>
                <a:cubicBezTo>
                  <a:pt x="2417278" y="5920473"/>
                  <a:pt x="2415599" y="5919946"/>
                  <a:pt x="2413589" y="5920649"/>
                </a:cubicBezTo>
                <a:cubicBezTo>
                  <a:pt x="2411815" y="5921851"/>
                  <a:pt x="2411324" y="5923818"/>
                  <a:pt x="2412117" y="5926551"/>
                </a:cubicBezTo>
                <a:cubicBezTo>
                  <a:pt x="2412909" y="5929285"/>
                  <a:pt x="2413653" y="5931275"/>
                  <a:pt x="2414350" y="5932524"/>
                </a:cubicBezTo>
                <a:cubicBezTo>
                  <a:pt x="2412420" y="5941959"/>
                  <a:pt x="2408828" y="5951115"/>
                  <a:pt x="2403573" y="5959993"/>
                </a:cubicBezTo>
                <a:cubicBezTo>
                  <a:pt x="2398318" y="5968870"/>
                  <a:pt x="2393014" y="5977006"/>
                  <a:pt x="2387665" y="5984398"/>
                </a:cubicBezTo>
                <a:lnTo>
                  <a:pt x="2387288" y="6004159"/>
                </a:lnTo>
                <a:lnTo>
                  <a:pt x="2375131" y="6019740"/>
                </a:lnTo>
                <a:cubicBezTo>
                  <a:pt x="2377356" y="6035865"/>
                  <a:pt x="2375929" y="6052351"/>
                  <a:pt x="2370853" y="6069201"/>
                </a:cubicBezTo>
                <a:cubicBezTo>
                  <a:pt x="2365775" y="6086050"/>
                  <a:pt x="2359669" y="6101706"/>
                  <a:pt x="2352537" y="6116169"/>
                </a:cubicBezTo>
                <a:cubicBezTo>
                  <a:pt x="2354003" y="6119245"/>
                  <a:pt x="2355088" y="6122807"/>
                  <a:pt x="2355793" y="6126857"/>
                </a:cubicBezTo>
                <a:cubicBezTo>
                  <a:pt x="2356498" y="6130906"/>
                  <a:pt x="2356586" y="6134944"/>
                  <a:pt x="2356057" y="6138969"/>
                </a:cubicBezTo>
                <a:lnTo>
                  <a:pt x="2345893" y="6153600"/>
                </a:lnTo>
                <a:cubicBezTo>
                  <a:pt x="2334934" y="6157139"/>
                  <a:pt x="2327263" y="6159875"/>
                  <a:pt x="2322881" y="6161810"/>
                </a:cubicBezTo>
                <a:cubicBezTo>
                  <a:pt x="2318500" y="6163745"/>
                  <a:pt x="2317337" y="6175005"/>
                  <a:pt x="2319396" y="6195595"/>
                </a:cubicBezTo>
                <a:cubicBezTo>
                  <a:pt x="2315488" y="6208369"/>
                  <a:pt x="2311697" y="6221393"/>
                  <a:pt x="2308027" y="6234665"/>
                </a:cubicBezTo>
                <a:cubicBezTo>
                  <a:pt x="2304356" y="6247939"/>
                  <a:pt x="2302039" y="6261485"/>
                  <a:pt x="2301074" y="6275303"/>
                </a:cubicBezTo>
                <a:cubicBezTo>
                  <a:pt x="2295271" y="6279496"/>
                  <a:pt x="2292751" y="6286408"/>
                  <a:pt x="2293515" y="6296038"/>
                </a:cubicBezTo>
                <a:cubicBezTo>
                  <a:pt x="2294278" y="6305669"/>
                  <a:pt x="2291259" y="6312818"/>
                  <a:pt x="2284458" y="6317486"/>
                </a:cubicBezTo>
                <a:cubicBezTo>
                  <a:pt x="2276155" y="6341481"/>
                  <a:pt x="2269117" y="6367167"/>
                  <a:pt x="2263346" y="6394546"/>
                </a:cubicBezTo>
                <a:cubicBezTo>
                  <a:pt x="2257573" y="6421925"/>
                  <a:pt x="2252745" y="6448395"/>
                  <a:pt x="2248860" y="6473957"/>
                </a:cubicBezTo>
                <a:cubicBezTo>
                  <a:pt x="2251340" y="6476702"/>
                  <a:pt x="2252390" y="6479975"/>
                  <a:pt x="2252007" y="6483778"/>
                </a:cubicBezTo>
                <a:cubicBezTo>
                  <a:pt x="2251627" y="6487579"/>
                  <a:pt x="2249470" y="6490544"/>
                  <a:pt x="2245538" y="6492673"/>
                </a:cubicBezTo>
                <a:cubicBezTo>
                  <a:pt x="2245247" y="6502550"/>
                  <a:pt x="2244028" y="6512411"/>
                  <a:pt x="2241886" y="6522254"/>
                </a:cubicBezTo>
                <a:cubicBezTo>
                  <a:pt x="2239742" y="6532097"/>
                  <a:pt x="2237290" y="6541934"/>
                  <a:pt x="2234527" y="6551765"/>
                </a:cubicBezTo>
                <a:cubicBezTo>
                  <a:pt x="2238569" y="6560140"/>
                  <a:pt x="2238424" y="6567755"/>
                  <a:pt x="2234093" y="6574611"/>
                </a:cubicBezTo>
                <a:cubicBezTo>
                  <a:pt x="2229761" y="6581469"/>
                  <a:pt x="2228642" y="6588325"/>
                  <a:pt x="2230736" y="6595179"/>
                </a:cubicBezTo>
                <a:lnTo>
                  <a:pt x="2218578" y="6610762"/>
                </a:lnTo>
                <a:cubicBezTo>
                  <a:pt x="2217959" y="6595760"/>
                  <a:pt x="2218998" y="6571400"/>
                  <a:pt x="2221701" y="6537683"/>
                </a:cubicBezTo>
                <a:cubicBezTo>
                  <a:pt x="2224403" y="6503965"/>
                  <a:pt x="2227913" y="6479653"/>
                  <a:pt x="2232233" y="6464745"/>
                </a:cubicBezTo>
                <a:cubicBezTo>
                  <a:pt x="2230620" y="6460719"/>
                  <a:pt x="2229639" y="6456089"/>
                  <a:pt x="2229286" y="6450852"/>
                </a:cubicBezTo>
                <a:cubicBezTo>
                  <a:pt x="2228932" y="6445615"/>
                  <a:pt x="2227474" y="6439986"/>
                  <a:pt x="2224911" y="6433966"/>
                </a:cubicBezTo>
                <a:cubicBezTo>
                  <a:pt x="2224215" y="6432718"/>
                  <a:pt x="2223470" y="6430726"/>
                  <a:pt x="2222680" y="6427993"/>
                </a:cubicBezTo>
                <a:cubicBezTo>
                  <a:pt x="2221886" y="6425260"/>
                  <a:pt x="2222377" y="6423293"/>
                  <a:pt x="2224151" y="6422091"/>
                </a:cubicBezTo>
                <a:lnTo>
                  <a:pt x="2226146" y="6421141"/>
                </a:lnTo>
                <a:cubicBezTo>
                  <a:pt x="2225007" y="6412759"/>
                  <a:pt x="2222456" y="6397556"/>
                  <a:pt x="2218491" y="6375531"/>
                </a:cubicBezTo>
                <a:cubicBezTo>
                  <a:pt x="2214525" y="6353505"/>
                  <a:pt x="2213683" y="6339322"/>
                  <a:pt x="2215965" y="6332983"/>
                </a:cubicBezTo>
                <a:cubicBezTo>
                  <a:pt x="2210361" y="6324537"/>
                  <a:pt x="2208740" y="6314499"/>
                  <a:pt x="2211103" y="6302869"/>
                </a:cubicBezTo>
                <a:cubicBezTo>
                  <a:pt x="2213467" y="6291239"/>
                  <a:pt x="2215812" y="6280535"/>
                  <a:pt x="2218140" y="6270758"/>
                </a:cubicBezTo>
                <a:cubicBezTo>
                  <a:pt x="2214740" y="6264372"/>
                  <a:pt x="2214482" y="6258478"/>
                  <a:pt x="2217365" y="6253076"/>
                </a:cubicBezTo>
                <a:cubicBezTo>
                  <a:pt x="2220247" y="6247674"/>
                  <a:pt x="2220725" y="6242041"/>
                  <a:pt x="2218799" y="6236178"/>
                </a:cubicBezTo>
                <a:cubicBezTo>
                  <a:pt x="2217685" y="6234056"/>
                  <a:pt x="2216585" y="6231317"/>
                  <a:pt x="2215496" y="6227960"/>
                </a:cubicBezTo>
                <a:cubicBezTo>
                  <a:pt x="2214407" y="6224604"/>
                  <a:pt x="2214303" y="6221390"/>
                  <a:pt x="2215185" y="6218319"/>
                </a:cubicBezTo>
                <a:lnTo>
                  <a:pt x="2212617" y="6197513"/>
                </a:lnTo>
                <a:cubicBezTo>
                  <a:pt x="2209887" y="6193817"/>
                  <a:pt x="2209382" y="6189977"/>
                  <a:pt x="2211107" y="6185995"/>
                </a:cubicBezTo>
                <a:cubicBezTo>
                  <a:pt x="2212830" y="6182013"/>
                  <a:pt x="2215770" y="6178980"/>
                  <a:pt x="2219928" y="6176898"/>
                </a:cubicBezTo>
                <a:lnTo>
                  <a:pt x="2217359" y="6156093"/>
                </a:lnTo>
                <a:lnTo>
                  <a:pt x="2223438" y="6148302"/>
                </a:lnTo>
                <a:cubicBezTo>
                  <a:pt x="2219058" y="6142638"/>
                  <a:pt x="2215061" y="6136179"/>
                  <a:pt x="2211453" y="6128924"/>
                </a:cubicBezTo>
                <a:cubicBezTo>
                  <a:pt x="2207844" y="6121669"/>
                  <a:pt x="2207813" y="6114544"/>
                  <a:pt x="2211366" y="6107548"/>
                </a:cubicBezTo>
                <a:cubicBezTo>
                  <a:pt x="2208713" y="6099839"/>
                  <a:pt x="2206462" y="6083982"/>
                  <a:pt x="2204613" y="6059979"/>
                </a:cubicBezTo>
                <a:cubicBezTo>
                  <a:pt x="2202763" y="6035976"/>
                  <a:pt x="2202982" y="6020166"/>
                  <a:pt x="2205270" y="6012550"/>
                </a:cubicBezTo>
                <a:lnTo>
                  <a:pt x="2200706" y="5992696"/>
                </a:lnTo>
                <a:lnTo>
                  <a:pt x="2217230" y="5955453"/>
                </a:lnTo>
                <a:lnTo>
                  <a:pt x="2214979" y="5940047"/>
                </a:lnTo>
                <a:lnTo>
                  <a:pt x="2204825" y="5949275"/>
                </a:lnTo>
                <a:cubicBezTo>
                  <a:pt x="2201525" y="5954010"/>
                  <a:pt x="2200198" y="5958720"/>
                  <a:pt x="2200851" y="5963408"/>
                </a:cubicBezTo>
                <a:cubicBezTo>
                  <a:pt x="2192856" y="5976700"/>
                  <a:pt x="2183370" y="5990398"/>
                  <a:pt x="2172394" y="6004500"/>
                </a:cubicBezTo>
                <a:cubicBezTo>
                  <a:pt x="2161418" y="6018601"/>
                  <a:pt x="2153904" y="6032582"/>
                  <a:pt x="2149850" y="6046446"/>
                </a:cubicBezTo>
                <a:cubicBezTo>
                  <a:pt x="2142639" y="6048862"/>
                  <a:pt x="2137827" y="6055030"/>
                  <a:pt x="2135414" y="6064950"/>
                </a:cubicBezTo>
                <a:cubicBezTo>
                  <a:pt x="2133001" y="6074870"/>
                  <a:pt x="2128663" y="6082035"/>
                  <a:pt x="2122403" y="6086445"/>
                </a:cubicBezTo>
                <a:lnTo>
                  <a:pt x="2118412" y="6088346"/>
                </a:lnTo>
                <a:cubicBezTo>
                  <a:pt x="2117419" y="6073522"/>
                  <a:pt x="2121725" y="6059232"/>
                  <a:pt x="2131337" y="6045475"/>
                </a:cubicBezTo>
                <a:cubicBezTo>
                  <a:pt x="2140948" y="6031719"/>
                  <a:pt x="2148700" y="6018235"/>
                  <a:pt x="2154592" y="6005025"/>
                </a:cubicBezTo>
                <a:cubicBezTo>
                  <a:pt x="2154136" y="6000857"/>
                  <a:pt x="2155023" y="5997579"/>
                  <a:pt x="2157250" y="5995192"/>
                </a:cubicBezTo>
                <a:cubicBezTo>
                  <a:pt x="2159479" y="5992805"/>
                  <a:pt x="2160365" y="5989527"/>
                  <a:pt x="2159909" y="5985359"/>
                </a:cubicBezTo>
                <a:lnTo>
                  <a:pt x="2178052" y="5966926"/>
                </a:lnTo>
                <a:lnTo>
                  <a:pt x="2199986" y="5905077"/>
                </a:lnTo>
                <a:lnTo>
                  <a:pt x="2188779" y="5922654"/>
                </a:lnTo>
                <a:lnTo>
                  <a:pt x="2168351" y="5905462"/>
                </a:lnTo>
                <a:cubicBezTo>
                  <a:pt x="2185216" y="5880601"/>
                  <a:pt x="2197429" y="5853366"/>
                  <a:pt x="2204995" y="5823757"/>
                </a:cubicBezTo>
                <a:cubicBezTo>
                  <a:pt x="2212560" y="5794147"/>
                  <a:pt x="2220855" y="5765108"/>
                  <a:pt x="2229882" y="5736637"/>
                </a:cubicBezTo>
                <a:lnTo>
                  <a:pt x="2225985" y="5733598"/>
                </a:lnTo>
                <a:cubicBezTo>
                  <a:pt x="2222852" y="5736977"/>
                  <a:pt x="2218007" y="5742856"/>
                  <a:pt x="2211442" y="5751235"/>
                </a:cubicBezTo>
                <a:cubicBezTo>
                  <a:pt x="2204879" y="5759613"/>
                  <a:pt x="2200292" y="5764757"/>
                  <a:pt x="2197681" y="5766663"/>
                </a:cubicBezTo>
                <a:cubicBezTo>
                  <a:pt x="2195196" y="5767439"/>
                  <a:pt x="2193233" y="5766742"/>
                  <a:pt x="2191791" y="5764574"/>
                </a:cubicBezTo>
                <a:cubicBezTo>
                  <a:pt x="2190224" y="5760426"/>
                  <a:pt x="2189652" y="5755803"/>
                  <a:pt x="2190079" y="5750704"/>
                </a:cubicBezTo>
                <a:lnTo>
                  <a:pt x="2198246" y="5737023"/>
                </a:lnTo>
                <a:cubicBezTo>
                  <a:pt x="2191573" y="5738213"/>
                  <a:pt x="2187369" y="5736239"/>
                  <a:pt x="2185634" y="5731099"/>
                </a:cubicBezTo>
                <a:cubicBezTo>
                  <a:pt x="2183899" y="5725960"/>
                  <a:pt x="2185918" y="5721633"/>
                  <a:pt x="2191688" y="5718118"/>
                </a:cubicBezTo>
                <a:lnTo>
                  <a:pt x="2195104" y="5694463"/>
                </a:lnTo>
                <a:cubicBezTo>
                  <a:pt x="2192673" y="5688075"/>
                  <a:pt x="2193163" y="5683966"/>
                  <a:pt x="2196575" y="5682137"/>
                </a:cubicBezTo>
                <a:cubicBezTo>
                  <a:pt x="2199987" y="5680308"/>
                  <a:pt x="2200951" y="5677195"/>
                  <a:pt x="2199471" y="5672803"/>
                </a:cubicBezTo>
                <a:lnTo>
                  <a:pt x="2203460" y="5670902"/>
                </a:lnTo>
                <a:cubicBezTo>
                  <a:pt x="2204625" y="5670245"/>
                  <a:pt x="2206285" y="5669659"/>
                  <a:pt x="2208435" y="5669143"/>
                </a:cubicBezTo>
                <a:cubicBezTo>
                  <a:pt x="2210587" y="5668628"/>
                  <a:pt x="2212222" y="5669277"/>
                  <a:pt x="2213339" y="5671089"/>
                </a:cubicBezTo>
                <a:cubicBezTo>
                  <a:pt x="2214450" y="5674385"/>
                  <a:pt x="2213751" y="5678696"/>
                  <a:pt x="2211240" y="5684023"/>
                </a:cubicBezTo>
                <a:cubicBezTo>
                  <a:pt x="2208730" y="5689349"/>
                  <a:pt x="2206296" y="5693874"/>
                  <a:pt x="2203940" y="5697597"/>
                </a:cubicBezTo>
                <a:lnTo>
                  <a:pt x="2204607" y="5714412"/>
                </a:lnTo>
                <a:lnTo>
                  <a:pt x="2208597" y="5712511"/>
                </a:lnTo>
                <a:cubicBezTo>
                  <a:pt x="2208547" y="5707589"/>
                  <a:pt x="2209999" y="5698433"/>
                  <a:pt x="2212951" y="5685043"/>
                </a:cubicBezTo>
                <a:cubicBezTo>
                  <a:pt x="2215903" y="5671655"/>
                  <a:pt x="2218091" y="5662759"/>
                  <a:pt x="2219512" y="5658359"/>
                </a:cubicBezTo>
                <a:lnTo>
                  <a:pt x="2212672" y="5654275"/>
                </a:lnTo>
                <a:cubicBezTo>
                  <a:pt x="2215796" y="5648095"/>
                  <a:pt x="2218784" y="5642592"/>
                  <a:pt x="2221635" y="5637767"/>
                </a:cubicBezTo>
                <a:cubicBezTo>
                  <a:pt x="2224484" y="5632942"/>
                  <a:pt x="2226975" y="5627676"/>
                  <a:pt x="2229100" y="5621972"/>
                </a:cubicBezTo>
                <a:cubicBezTo>
                  <a:pt x="2236627" y="5617112"/>
                  <a:pt x="2239432" y="5610370"/>
                  <a:pt x="2237517" y="5601747"/>
                </a:cubicBezTo>
                <a:cubicBezTo>
                  <a:pt x="2235601" y="5593125"/>
                  <a:pt x="2237671" y="5586122"/>
                  <a:pt x="2243723" y="5580740"/>
                </a:cubicBezTo>
                <a:lnTo>
                  <a:pt x="2244863" y="5572854"/>
                </a:lnTo>
                <a:lnTo>
                  <a:pt x="2230231" y="5562692"/>
                </a:lnTo>
                <a:lnTo>
                  <a:pt x="2230043" y="5572572"/>
                </a:lnTo>
                <a:lnTo>
                  <a:pt x="2207055" y="5585971"/>
                </a:lnTo>
                <a:lnTo>
                  <a:pt x="2206771" y="5600791"/>
                </a:lnTo>
                <a:cubicBezTo>
                  <a:pt x="2204509" y="5601819"/>
                  <a:pt x="2202292" y="5603588"/>
                  <a:pt x="2200123" y="5606101"/>
                </a:cubicBezTo>
                <a:cubicBezTo>
                  <a:pt x="2197955" y="5608612"/>
                  <a:pt x="2197447" y="5611403"/>
                  <a:pt x="2198604" y="5614472"/>
                </a:cubicBezTo>
                <a:lnTo>
                  <a:pt x="2189486" y="5626159"/>
                </a:lnTo>
                <a:lnTo>
                  <a:pt x="2175616" y="5627871"/>
                </a:lnTo>
                <a:cubicBezTo>
                  <a:pt x="2175327" y="5626837"/>
                  <a:pt x="2175716" y="5625937"/>
                  <a:pt x="2176781" y="5625175"/>
                </a:cubicBezTo>
                <a:cubicBezTo>
                  <a:pt x="2177844" y="5624413"/>
                  <a:pt x="2178471" y="5624014"/>
                  <a:pt x="2178656" y="5623976"/>
                </a:cubicBezTo>
                <a:lnTo>
                  <a:pt x="2177989" y="5607161"/>
                </a:lnTo>
                <a:cubicBezTo>
                  <a:pt x="2180425" y="5604675"/>
                  <a:pt x="2181631" y="5601856"/>
                  <a:pt x="2181608" y="5598705"/>
                </a:cubicBezTo>
                <a:cubicBezTo>
                  <a:pt x="2181586" y="5595554"/>
                  <a:pt x="2180823" y="5592451"/>
                  <a:pt x="2179315" y="5589396"/>
                </a:cubicBezTo>
                <a:lnTo>
                  <a:pt x="2181499" y="5578565"/>
                </a:lnTo>
                <a:lnTo>
                  <a:pt x="2177790" y="5565646"/>
                </a:lnTo>
                <a:cubicBezTo>
                  <a:pt x="2182173" y="5555043"/>
                  <a:pt x="2185538" y="5536205"/>
                  <a:pt x="2187886" y="5509131"/>
                </a:cubicBezTo>
                <a:cubicBezTo>
                  <a:pt x="2189062" y="5495594"/>
                  <a:pt x="2190317" y="5483434"/>
                  <a:pt x="2191656" y="5472649"/>
                </a:cubicBezTo>
                <a:lnTo>
                  <a:pt x="2191931" y="5470818"/>
                </a:lnTo>
                <a:lnTo>
                  <a:pt x="2191841" y="5463372"/>
                </a:lnTo>
                <a:lnTo>
                  <a:pt x="2190890" y="5461377"/>
                </a:lnTo>
                <a:lnTo>
                  <a:pt x="2194541" y="5442207"/>
                </a:lnTo>
                <a:lnTo>
                  <a:pt x="2185366" y="5427419"/>
                </a:lnTo>
                <a:lnTo>
                  <a:pt x="2194579" y="5410793"/>
                </a:lnTo>
                <a:lnTo>
                  <a:pt x="2194623" y="5408476"/>
                </a:lnTo>
                <a:lnTo>
                  <a:pt x="2193921" y="5406087"/>
                </a:lnTo>
                <a:lnTo>
                  <a:pt x="2192099" y="5402262"/>
                </a:lnTo>
                <a:lnTo>
                  <a:pt x="2174458" y="5442408"/>
                </a:lnTo>
                <a:cubicBezTo>
                  <a:pt x="2165453" y="5456794"/>
                  <a:pt x="2156204" y="5470990"/>
                  <a:pt x="2146711" y="5484996"/>
                </a:cubicBezTo>
                <a:cubicBezTo>
                  <a:pt x="2148268" y="5490833"/>
                  <a:pt x="2148768" y="5497019"/>
                  <a:pt x="2148212" y="5503557"/>
                </a:cubicBezTo>
                <a:cubicBezTo>
                  <a:pt x="2147655" y="5510094"/>
                  <a:pt x="2144972" y="5514737"/>
                  <a:pt x="2140163" y="5517487"/>
                </a:cubicBezTo>
                <a:cubicBezTo>
                  <a:pt x="2124181" y="5526326"/>
                  <a:pt x="2116606" y="5534829"/>
                  <a:pt x="2117438" y="5542999"/>
                </a:cubicBezTo>
                <a:cubicBezTo>
                  <a:pt x="2118272" y="5551169"/>
                  <a:pt x="2115684" y="5557296"/>
                  <a:pt x="2109676" y="5561383"/>
                </a:cubicBezTo>
                <a:lnTo>
                  <a:pt x="2101320" y="5584944"/>
                </a:lnTo>
                <a:cubicBezTo>
                  <a:pt x="2096854" y="5585951"/>
                  <a:pt x="2093106" y="5588144"/>
                  <a:pt x="2090076" y="5591525"/>
                </a:cubicBezTo>
                <a:lnTo>
                  <a:pt x="2089431" y="5592632"/>
                </a:lnTo>
                <a:lnTo>
                  <a:pt x="2089299" y="5592993"/>
                </a:lnTo>
                <a:cubicBezTo>
                  <a:pt x="2090063" y="5602624"/>
                  <a:pt x="2087043" y="5609773"/>
                  <a:pt x="2080242" y="5614441"/>
                </a:cubicBezTo>
                <a:cubicBezTo>
                  <a:pt x="2071940" y="5638436"/>
                  <a:pt x="2064903" y="5664122"/>
                  <a:pt x="2059131" y="5691502"/>
                </a:cubicBezTo>
                <a:cubicBezTo>
                  <a:pt x="2053358" y="5718880"/>
                  <a:pt x="2048530" y="5745351"/>
                  <a:pt x="2044645" y="5770913"/>
                </a:cubicBezTo>
                <a:cubicBezTo>
                  <a:pt x="2047125" y="5773657"/>
                  <a:pt x="2048175" y="5776930"/>
                  <a:pt x="2047793" y="5780732"/>
                </a:cubicBezTo>
                <a:cubicBezTo>
                  <a:pt x="2047412" y="5784535"/>
                  <a:pt x="2045255" y="5787500"/>
                  <a:pt x="2041323" y="5789628"/>
                </a:cubicBezTo>
                <a:cubicBezTo>
                  <a:pt x="2041031" y="5799505"/>
                  <a:pt x="2039815" y="5809367"/>
                  <a:pt x="2037671" y="5819210"/>
                </a:cubicBezTo>
                <a:cubicBezTo>
                  <a:pt x="2035527" y="5829052"/>
                  <a:pt x="2033075" y="5838889"/>
                  <a:pt x="2030314" y="5848720"/>
                </a:cubicBezTo>
                <a:cubicBezTo>
                  <a:pt x="2034355" y="5857094"/>
                  <a:pt x="2034208" y="5864711"/>
                  <a:pt x="2029877" y="5871567"/>
                </a:cubicBezTo>
                <a:cubicBezTo>
                  <a:pt x="2025546" y="5878424"/>
                  <a:pt x="2024427" y="5885280"/>
                  <a:pt x="2026520" y="5892136"/>
                </a:cubicBezTo>
                <a:lnTo>
                  <a:pt x="2014364" y="5907718"/>
                </a:lnTo>
                <a:cubicBezTo>
                  <a:pt x="2013743" y="5892716"/>
                  <a:pt x="2014785" y="5868356"/>
                  <a:pt x="2017486" y="5834638"/>
                </a:cubicBezTo>
                <a:cubicBezTo>
                  <a:pt x="2020188" y="5800921"/>
                  <a:pt x="2023699" y="5776609"/>
                  <a:pt x="2028017" y="5761700"/>
                </a:cubicBezTo>
                <a:cubicBezTo>
                  <a:pt x="2026407" y="5757675"/>
                  <a:pt x="2025424" y="5753044"/>
                  <a:pt x="2025070" y="5747807"/>
                </a:cubicBezTo>
                <a:cubicBezTo>
                  <a:pt x="2024717" y="5742570"/>
                  <a:pt x="2023260" y="5736941"/>
                  <a:pt x="2020696" y="5730921"/>
                </a:cubicBezTo>
                <a:cubicBezTo>
                  <a:pt x="2020000" y="5729673"/>
                  <a:pt x="2019256" y="5727681"/>
                  <a:pt x="2018464" y="5724949"/>
                </a:cubicBezTo>
                <a:cubicBezTo>
                  <a:pt x="2017672" y="5722216"/>
                  <a:pt x="2018162" y="5720248"/>
                  <a:pt x="2019936" y="5719047"/>
                </a:cubicBezTo>
                <a:lnTo>
                  <a:pt x="2021931" y="5718096"/>
                </a:lnTo>
                <a:cubicBezTo>
                  <a:pt x="2020792" y="5709714"/>
                  <a:pt x="2018240" y="5694511"/>
                  <a:pt x="2014274" y="5672486"/>
                </a:cubicBezTo>
                <a:cubicBezTo>
                  <a:pt x="2010309" y="5650460"/>
                  <a:pt x="2009467" y="5636278"/>
                  <a:pt x="2011750" y="5629939"/>
                </a:cubicBezTo>
                <a:cubicBezTo>
                  <a:pt x="2006145" y="5621492"/>
                  <a:pt x="2004524" y="5611454"/>
                  <a:pt x="2006887" y="5599824"/>
                </a:cubicBezTo>
                <a:lnTo>
                  <a:pt x="2007581" y="5596665"/>
                </a:lnTo>
                <a:lnTo>
                  <a:pt x="2004684" y="5603377"/>
                </a:lnTo>
                <a:cubicBezTo>
                  <a:pt x="2005893" y="5609022"/>
                  <a:pt x="2005614" y="5615070"/>
                  <a:pt x="2003842" y="5621523"/>
                </a:cubicBezTo>
                <a:cubicBezTo>
                  <a:pt x="2002072" y="5627975"/>
                  <a:pt x="1999822" y="5633739"/>
                  <a:pt x="1997089" y="5638814"/>
                </a:cubicBezTo>
                <a:lnTo>
                  <a:pt x="1999375" y="5674439"/>
                </a:lnTo>
                <a:cubicBezTo>
                  <a:pt x="1993712" y="5677748"/>
                  <a:pt x="1992003" y="5681010"/>
                  <a:pt x="1994247" y="5684224"/>
                </a:cubicBezTo>
                <a:cubicBezTo>
                  <a:pt x="1996492" y="5687438"/>
                  <a:pt x="1994784" y="5690700"/>
                  <a:pt x="1989118" y="5694010"/>
                </a:cubicBezTo>
                <a:cubicBezTo>
                  <a:pt x="1990668" y="5697045"/>
                  <a:pt x="1992085" y="5700450"/>
                  <a:pt x="1993373" y="5704222"/>
                </a:cubicBezTo>
                <a:cubicBezTo>
                  <a:pt x="1994658" y="5707994"/>
                  <a:pt x="1995080" y="5711873"/>
                  <a:pt x="1994633" y="5715859"/>
                </a:cubicBezTo>
                <a:cubicBezTo>
                  <a:pt x="1997480" y="5722049"/>
                  <a:pt x="1999079" y="5728834"/>
                  <a:pt x="1999434" y="5736211"/>
                </a:cubicBezTo>
                <a:cubicBezTo>
                  <a:pt x="1999787" y="5743590"/>
                  <a:pt x="1998918" y="5750327"/>
                  <a:pt x="1996825" y="5756424"/>
                </a:cubicBezTo>
                <a:cubicBezTo>
                  <a:pt x="1995607" y="5759860"/>
                  <a:pt x="1992914" y="5762773"/>
                  <a:pt x="1988752" y="5765165"/>
                </a:cubicBezTo>
                <a:cubicBezTo>
                  <a:pt x="1986424" y="5766274"/>
                  <a:pt x="1984143" y="5764912"/>
                  <a:pt x="1981910" y="5761082"/>
                </a:cubicBezTo>
                <a:cubicBezTo>
                  <a:pt x="1983056" y="5756099"/>
                  <a:pt x="1982567" y="5749295"/>
                  <a:pt x="1980446" y="5740668"/>
                </a:cubicBezTo>
                <a:cubicBezTo>
                  <a:pt x="1978325" y="5732041"/>
                  <a:pt x="1977100" y="5724976"/>
                  <a:pt x="1976773" y="5719472"/>
                </a:cubicBezTo>
                <a:lnTo>
                  <a:pt x="1983135" y="5696861"/>
                </a:lnTo>
                <a:cubicBezTo>
                  <a:pt x="1980428" y="5690859"/>
                  <a:pt x="1979021" y="5684696"/>
                  <a:pt x="1978916" y="5678373"/>
                </a:cubicBezTo>
                <a:cubicBezTo>
                  <a:pt x="1978810" y="5672049"/>
                  <a:pt x="1979138" y="5665672"/>
                  <a:pt x="1979897" y="5659242"/>
                </a:cubicBezTo>
                <a:lnTo>
                  <a:pt x="1985025" y="5649456"/>
                </a:lnTo>
                <a:lnTo>
                  <a:pt x="1972004" y="5606708"/>
                </a:lnTo>
                <a:lnTo>
                  <a:pt x="1979597" y="5571273"/>
                </a:lnTo>
                <a:cubicBezTo>
                  <a:pt x="1978123" y="5562184"/>
                  <a:pt x="1975653" y="5553571"/>
                  <a:pt x="1972184" y="5545434"/>
                </a:cubicBezTo>
                <a:cubicBezTo>
                  <a:pt x="1971165" y="5543725"/>
                  <a:pt x="1970303" y="5543626"/>
                  <a:pt x="1969595" y="5545137"/>
                </a:cubicBezTo>
                <a:cubicBezTo>
                  <a:pt x="1968886" y="5546647"/>
                  <a:pt x="1968736" y="5548044"/>
                  <a:pt x="1969144" y="5549329"/>
                </a:cubicBezTo>
                <a:lnTo>
                  <a:pt x="1949290" y="5553892"/>
                </a:lnTo>
                <a:cubicBezTo>
                  <a:pt x="1948291" y="5554471"/>
                  <a:pt x="1947297" y="5554739"/>
                  <a:pt x="1946308" y="5554701"/>
                </a:cubicBezTo>
                <a:cubicBezTo>
                  <a:pt x="1945321" y="5554661"/>
                  <a:pt x="1944350" y="5553695"/>
                  <a:pt x="1943400" y="5551804"/>
                </a:cubicBezTo>
                <a:cubicBezTo>
                  <a:pt x="1942574" y="5549748"/>
                  <a:pt x="1942371" y="5547398"/>
                  <a:pt x="1942793" y="5544749"/>
                </a:cubicBezTo>
                <a:cubicBezTo>
                  <a:pt x="1943214" y="5542101"/>
                  <a:pt x="1943510" y="5539513"/>
                  <a:pt x="1943682" y="5536983"/>
                </a:cubicBezTo>
                <a:cubicBezTo>
                  <a:pt x="1944034" y="5536866"/>
                  <a:pt x="1945324" y="5536150"/>
                  <a:pt x="1947553" y="5534834"/>
                </a:cubicBezTo>
                <a:cubicBezTo>
                  <a:pt x="1949781" y="5533517"/>
                  <a:pt x="1950834" y="5532301"/>
                  <a:pt x="1950711" y="5531187"/>
                </a:cubicBezTo>
                <a:cubicBezTo>
                  <a:pt x="1949573" y="5529333"/>
                  <a:pt x="1947739" y="5528268"/>
                  <a:pt x="1945212" y="5527993"/>
                </a:cubicBezTo>
                <a:cubicBezTo>
                  <a:pt x="1942685" y="5527719"/>
                  <a:pt x="1940591" y="5527391"/>
                  <a:pt x="1938931" y="5527009"/>
                </a:cubicBezTo>
                <a:cubicBezTo>
                  <a:pt x="1937442" y="5523027"/>
                  <a:pt x="1937186" y="5519069"/>
                  <a:pt x="1938168" y="5515134"/>
                </a:cubicBezTo>
                <a:cubicBezTo>
                  <a:pt x="1939149" y="5511199"/>
                  <a:pt x="1938895" y="5507241"/>
                  <a:pt x="1937405" y="5503259"/>
                </a:cubicBezTo>
                <a:lnTo>
                  <a:pt x="1936738" y="5486445"/>
                </a:lnTo>
                <a:lnTo>
                  <a:pt x="1930086" y="5472481"/>
                </a:lnTo>
                <a:lnTo>
                  <a:pt x="1931223" y="5464595"/>
                </a:lnTo>
                <a:cubicBezTo>
                  <a:pt x="1930132" y="5462413"/>
                  <a:pt x="1929725" y="5460057"/>
                  <a:pt x="1930000" y="5457530"/>
                </a:cubicBezTo>
                <a:cubicBezTo>
                  <a:pt x="1930274" y="5455002"/>
                  <a:pt x="1932076" y="5453431"/>
                  <a:pt x="1935402" y="5452815"/>
                </a:cubicBezTo>
                <a:lnTo>
                  <a:pt x="1925522" y="5452626"/>
                </a:lnTo>
                <a:lnTo>
                  <a:pt x="1920205" y="5472292"/>
                </a:lnTo>
                <a:cubicBezTo>
                  <a:pt x="1915913" y="5464139"/>
                  <a:pt x="1915089" y="5455558"/>
                  <a:pt x="1917730" y="5446548"/>
                </a:cubicBezTo>
                <a:cubicBezTo>
                  <a:pt x="1919167" y="5433829"/>
                  <a:pt x="1920967" y="5421550"/>
                  <a:pt x="1923129" y="5409711"/>
                </a:cubicBezTo>
                <a:cubicBezTo>
                  <a:pt x="1925289" y="5397870"/>
                  <a:pt x="1926589" y="5385830"/>
                  <a:pt x="1927027" y="5373586"/>
                </a:cubicBezTo>
                <a:cubicBezTo>
                  <a:pt x="1925938" y="5371404"/>
                  <a:pt x="1924792" y="5368787"/>
                  <a:pt x="1923596" y="5365737"/>
                </a:cubicBezTo>
                <a:cubicBezTo>
                  <a:pt x="1922397" y="5362687"/>
                  <a:pt x="1921989" y="5360333"/>
                  <a:pt x="1922371" y="5358672"/>
                </a:cubicBezTo>
                <a:lnTo>
                  <a:pt x="1918381" y="5360573"/>
                </a:lnTo>
                <a:lnTo>
                  <a:pt x="1922755" y="5390307"/>
                </a:lnTo>
                <a:lnTo>
                  <a:pt x="1914401" y="5413868"/>
                </a:lnTo>
                <a:cubicBezTo>
                  <a:pt x="1916261" y="5418846"/>
                  <a:pt x="1916460" y="5423544"/>
                  <a:pt x="1914997" y="5427964"/>
                </a:cubicBezTo>
                <a:cubicBezTo>
                  <a:pt x="1913533" y="5432383"/>
                  <a:pt x="1913494" y="5436584"/>
                  <a:pt x="1914879" y="5440564"/>
                </a:cubicBezTo>
                <a:lnTo>
                  <a:pt x="1917730" y="5446548"/>
                </a:lnTo>
                <a:cubicBezTo>
                  <a:pt x="1911119" y="5459642"/>
                  <a:pt x="1906799" y="5472407"/>
                  <a:pt x="1904770" y="5484847"/>
                </a:cubicBezTo>
                <a:cubicBezTo>
                  <a:pt x="1902742" y="5497286"/>
                  <a:pt x="1899656" y="5510076"/>
                  <a:pt x="1895514" y="5523216"/>
                </a:cubicBezTo>
                <a:cubicBezTo>
                  <a:pt x="1897439" y="5528113"/>
                  <a:pt x="1898009" y="5532736"/>
                  <a:pt x="1897227" y="5537086"/>
                </a:cubicBezTo>
                <a:cubicBezTo>
                  <a:pt x="1896444" y="5541437"/>
                  <a:pt x="1897014" y="5546059"/>
                  <a:pt x="1898940" y="5550956"/>
                </a:cubicBezTo>
                <a:cubicBezTo>
                  <a:pt x="1892149" y="5553936"/>
                  <a:pt x="1888512" y="5556790"/>
                  <a:pt x="1888027" y="5559520"/>
                </a:cubicBezTo>
                <a:cubicBezTo>
                  <a:pt x="1887542" y="5562249"/>
                  <a:pt x="1889061" y="5566932"/>
                  <a:pt x="1892578" y="5573567"/>
                </a:cubicBezTo>
                <a:cubicBezTo>
                  <a:pt x="1889412" y="5577625"/>
                  <a:pt x="1886603" y="5582431"/>
                  <a:pt x="1884150" y="5587985"/>
                </a:cubicBezTo>
                <a:cubicBezTo>
                  <a:pt x="1881695" y="5593539"/>
                  <a:pt x="1880359" y="5598866"/>
                  <a:pt x="1880138" y="5603969"/>
                </a:cubicBezTo>
                <a:cubicBezTo>
                  <a:pt x="1883034" y="5607587"/>
                  <a:pt x="1884203" y="5611109"/>
                  <a:pt x="1883643" y="5614537"/>
                </a:cubicBezTo>
                <a:cubicBezTo>
                  <a:pt x="1883084" y="5617965"/>
                  <a:pt x="1880808" y="5620681"/>
                  <a:pt x="1876817" y="5622684"/>
                </a:cubicBezTo>
                <a:cubicBezTo>
                  <a:pt x="1878343" y="5625782"/>
                  <a:pt x="1879306" y="5629301"/>
                  <a:pt x="1879705" y="5633241"/>
                </a:cubicBezTo>
                <a:cubicBezTo>
                  <a:pt x="1880103" y="5637182"/>
                  <a:pt x="1879332" y="5640915"/>
                  <a:pt x="1877391" y="5644439"/>
                </a:cubicBezTo>
                <a:lnTo>
                  <a:pt x="1868367" y="5651186"/>
                </a:lnTo>
                <a:lnTo>
                  <a:pt x="1858864" y="5631237"/>
                </a:lnTo>
                <a:cubicBezTo>
                  <a:pt x="1857815" y="5634389"/>
                  <a:pt x="1856517" y="5637659"/>
                  <a:pt x="1854969" y="5641047"/>
                </a:cubicBezTo>
                <a:cubicBezTo>
                  <a:pt x="1853422" y="5644436"/>
                  <a:pt x="1851650" y="5646708"/>
                  <a:pt x="1849651" y="5647864"/>
                </a:cubicBezTo>
                <a:cubicBezTo>
                  <a:pt x="1847719" y="5648734"/>
                  <a:pt x="1846357" y="5648873"/>
                  <a:pt x="1845566" y="5648280"/>
                </a:cubicBezTo>
                <a:cubicBezTo>
                  <a:pt x="1844774" y="5647689"/>
                  <a:pt x="1844173" y="5646854"/>
                  <a:pt x="1843760" y="5645776"/>
                </a:cubicBezTo>
                <a:cubicBezTo>
                  <a:pt x="1842235" y="5642678"/>
                  <a:pt x="1841272" y="5639159"/>
                  <a:pt x="1840874" y="5635219"/>
                </a:cubicBezTo>
                <a:cubicBezTo>
                  <a:pt x="1840475" y="5631278"/>
                  <a:pt x="1841245" y="5627545"/>
                  <a:pt x="1843187" y="5624020"/>
                </a:cubicBezTo>
                <a:cubicBezTo>
                  <a:pt x="1841389" y="5618961"/>
                  <a:pt x="1841326" y="5613690"/>
                  <a:pt x="1842994" y="5608203"/>
                </a:cubicBezTo>
                <a:cubicBezTo>
                  <a:pt x="1844665" y="5602716"/>
                  <a:pt x="1844599" y="5597444"/>
                  <a:pt x="1842801" y="5592386"/>
                </a:cubicBezTo>
                <a:lnTo>
                  <a:pt x="1841852" y="5590390"/>
                </a:lnTo>
                <a:lnTo>
                  <a:pt x="1849539" y="5550015"/>
                </a:lnTo>
                <a:cubicBezTo>
                  <a:pt x="1848217" y="5547024"/>
                  <a:pt x="1847321" y="5544289"/>
                  <a:pt x="1846854" y="5541809"/>
                </a:cubicBezTo>
                <a:cubicBezTo>
                  <a:pt x="1846387" y="5539330"/>
                  <a:pt x="1845728" y="5537093"/>
                  <a:pt x="1844882" y="5535100"/>
                </a:cubicBezTo>
                <a:lnTo>
                  <a:pt x="1842031" y="5529116"/>
                </a:lnTo>
                <a:cubicBezTo>
                  <a:pt x="1842464" y="5519322"/>
                  <a:pt x="1843633" y="5509790"/>
                  <a:pt x="1845541" y="5500520"/>
                </a:cubicBezTo>
                <a:cubicBezTo>
                  <a:pt x="1847447" y="5491249"/>
                  <a:pt x="1848617" y="5481718"/>
                  <a:pt x="1849050" y="5471925"/>
                </a:cubicBezTo>
                <a:lnTo>
                  <a:pt x="1842491" y="5453021"/>
                </a:lnTo>
                <a:cubicBezTo>
                  <a:pt x="1843069" y="5446525"/>
                  <a:pt x="1844264" y="5440041"/>
                  <a:pt x="1846075" y="5433569"/>
                </a:cubicBezTo>
                <a:cubicBezTo>
                  <a:pt x="1847887" y="5427097"/>
                  <a:pt x="1850554" y="5421135"/>
                  <a:pt x="1854076" y="5415684"/>
                </a:cubicBezTo>
                <a:lnTo>
                  <a:pt x="1850369" y="5402764"/>
                </a:lnTo>
                <a:cubicBezTo>
                  <a:pt x="1853547" y="5401301"/>
                  <a:pt x="1856428" y="5399215"/>
                  <a:pt x="1859013" y="5396505"/>
                </a:cubicBezTo>
                <a:cubicBezTo>
                  <a:pt x="1861597" y="5393795"/>
                  <a:pt x="1862768" y="5390687"/>
                  <a:pt x="1862527" y="5387182"/>
                </a:cubicBezTo>
                <a:cubicBezTo>
                  <a:pt x="1865050" y="5382206"/>
                  <a:pt x="1866721" y="5376720"/>
                  <a:pt x="1867535" y="5370723"/>
                </a:cubicBezTo>
                <a:cubicBezTo>
                  <a:pt x="1868348" y="5364726"/>
                  <a:pt x="1868546" y="5358717"/>
                  <a:pt x="1868125" y="5352696"/>
                </a:cubicBezTo>
                <a:cubicBezTo>
                  <a:pt x="1867634" y="5351452"/>
                  <a:pt x="1866714" y="5349952"/>
                  <a:pt x="1865369" y="5348196"/>
                </a:cubicBezTo>
                <a:cubicBezTo>
                  <a:pt x="1864022" y="5346441"/>
                  <a:pt x="1862345" y="5345915"/>
                  <a:pt x="1860333" y="5346618"/>
                </a:cubicBezTo>
                <a:cubicBezTo>
                  <a:pt x="1858560" y="5347819"/>
                  <a:pt x="1858070" y="5349787"/>
                  <a:pt x="1858862" y="5352520"/>
                </a:cubicBezTo>
                <a:cubicBezTo>
                  <a:pt x="1859655" y="5355253"/>
                  <a:pt x="1860398" y="5357244"/>
                  <a:pt x="1861096" y="5358493"/>
                </a:cubicBezTo>
                <a:cubicBezTo>
                  <a:pt x="1859166" y="5367928"/>
                  <a:pt x="1855572" y="5377084"/>
                  <a:pt x="1850318" y="5385961"/>
                </a:cubicBezTo>
                <a:cubicBezTo>
                  <a:pt x="1845063" y="5394839"/>
                  <a:pt x="1839760" y="5402974"/>
                  <a:pt x="1834410" y="5410367"/>
                </a:cubicBezTo>
                <a:lnTo>
                  <a:pt x="1834034" y="5430128"/>
                </a:lnTo>
                <a:lnTo>
                  <a:pt x="1821877" y="5445709"/>
                </a:lnTo>
                <a:cubicBezTo>
                  <a:pt x="1824102" y="5461833"/>
                  <a:pt x="1822675" y="5478320"/>
                  <a:pt x="1817598" y="5495169"/>
                </a:cubicBezTo>
                <a:cubicBezTo>
                  <a:pt x="1812521" y="5512019"/>
                  <a:pt x="1806416" y="5527675"/>
                  <a:pt x="1799283" y="5542138"/>
                </a:cubicBezTo>
                <a:cubicBezTo>
                  <a:pt x="1800748" y="5545214"/>
                  <a:pt x="1801834" y="5548776"/>
                  <a:pt x="1802538" y="5552825"/>
                </a:cubicBezTo>
                <a:cubicBezTo>
                  <a:pt x="1803243" y="5556874"/>
                  <a:pt x="1803330" y="5560912"/>
                  <a:pt x="1802802" y="5564937"/>
                </a:cubicBezTo>
                <a:lnTo>
                  <a:pt x="1792639" y="5579569"/>
                </a:lnTo>
                <a:cubicBezTo>
                  <a:pt x="1781680" y="5583108"/>
                  <a:pt x="1774009" y="5585845"/>
                  <a:pt x="1769627" y="5587779"/>
                </a:cubicBezTo>
                <a:cubicBezTo>
                  <a:pt x="1765245" y="5589713"/>
                  <a:pt x="1764084" y="5600975"/>
                  <a:pt x="1766140" y="5621564"/>
                </a:cubicBezTo>
                <a:cubicBezTo>
                  <a:pt x="1762233" y="5634339"/>
                  <a:pt x="1758444" y="5647361"/>
                  <a:pt x="1754772" y="5660635"/>
                </a:cubicBezTo>
                <a:cubicBezTo>
                  <a:pt x="1751101" y="5673908"/>
                  <a:pt x="1748784" y="5687453"/>
                  <a:pt x="1747820" y="5701272"/>
                </a:cubicBezTo>
                <a:cubicBezTo>
                  <a:pt x="1742015" y="5705464"/>
                  <a:pt x="1739495" y="5712376"/>
                  <a:pt x="1740259" y="5722007"/>
                </a:cubicBezTo>
                <a:cubicBezTo>
                  <a:pt x="1741023" y="5731637"/>
                  <a:pt x="1738005" y="5738787"/>
                  <a:pt x="1731203" y="5743454"/>
                </a:cubicBezTo>
                <a:cubicBezTo>
                  <a:pt x="1722901" y="5767450"/>
                  <a:pt x="1715864" y="5793137"/>
                  <a:pt x="1710090" y="5820515"/>
                </a:cubicBezTo>
                <a:cubicBezTo>
                  <a:pt x="1704318" y="5847893"/>
                  <a:pt x="1699489" y="5874364"/>
                  <a:pt x="1695605" y="5899926"/>
                </a:cubicBezTo>
                <a:cubicBezTo>
                  <a:pt x="1698086" y="5902670"/>
                  <a:pt x="1699136" y="5905944"/>
                  <a:pt x="1698754" y="5909746"/>
                </a:cubicBezTo>
                <a:cubicBezTo>
                  <a:pt x="1698373" y="5913549"/>
                  <a:pt x="1696216" y="5916514"/>
                  <a:pt x="1692284" y="5918642"/>
                </a:cubicBezTo>
                <a:cubicBezTo>
                  <a:pt x="1691993" y="5928520"/>
                  <a:pt x="1690775" y="5938380"/>
                  <a:pt x="1688630" y="5948223"/>
                </a:cubicBezTo>
                <a:cubicBezTo>
                  <a:pt x="1686487" y="5958066"/>
                  <a:pt x="1684036" y="5967903"/>
                  <a:pt x="1681274" y="5977734"/>
                </a:cubicBezTo>
                <a:cubicBezTo>
                  <a:pt x="1685315" y="5986109"/>
                  <a:pt x="1685170" y="5993724"/>
                  <a:pt x="1680839" y="6000581"/>
                </a:cubicBezTo>
                <a:cubicBezTo>
                  <a:pt x="1676507" y="6007438"/>
                  <a:pt x="1675389" y="6014294"/>
                  <a:pt x="1677482" y="6021149"/>
                </a:cubicBezTo>
                <a:lnTo>
                  <a:pt x="1665323" y="6036732"/>
                </a:lnTo>
                <a:cubicBezTo>
                  <a:pt x="1664705" y="6021729"/>
                  <a:pt x="1665745" y="5997369"/>
                  <a:pt x="1668447" y="5963652"/>
                </a:cubicBezTo>
                <a:cubicBezTo>
                  <a:pt x="1671148" y="5929935"/>
                  <a:pt x="1674659" y="5905621"/>
                  <a:pt x="1678979" y="5890714"/>
                </a:cubicBezTo>
                <a:cubicBezTo>
                  <a:pt x="1677367" y="5886688"/>
                  <a:pt x="1676384" y="5882057"/>
                  <a:pt x="1676031" y="5876820"/>
                </a:cubicBezTo>
                <a:cubicBezTo>
                  <a:pt x="1675678" y="5871584"/>
                  <a:pt x="1674221" y="5865954"/>
                  <a:pt x="1671658" y="5859935"/>
                </a:cubicBezTo>
                <a:cubicBezTo>
                  <a:pt x="1670962" y="5858686"/>
                  <a:pt x="1670217" y="5856695"/>
                  <a:pt x="1669425" y="5853963"/>
                </a:cubicBezTo>
                <a:cubicBezTo>
                  <a:pt x="1668633" y="5851229"/>
                  <a:pt x="1669124" y="5849262"/>
                  <a:pt x="1670897" y="5848060"/>
                </a:cubicBezTo>
                <a:lnTo>
                  <a:pt x="1672891" y="5847110"/>
                </a:lnTo>
                <a:cubicBezTo>
                  <a:pt x="1671754" y="5838728"/>
                  <a:pt x="1669202" y="5823525"/>
                  <a:pt x="1665236" y="5801499"/>
                </a:cubicBezTo>
                <a:cubicBezTo>
                  <a:pt x="1661270" y="5779474"/>
                  <a:pt x="1660428" y="5765291"/>
                  <a:pt x="1662711" y="5758952"/>
                </a:cubicBezTo>
                <a:cubicBezTo>
                  <a:pt x="1657107" y="5750506"/>
                  <a:pt x="1655485" y="5740468"/>
                  <a:pt x="1657848" y="5728838"/>
                </a:cubicBezTo>
                <a:cubicBezTo>
                  <a:pt x="1660212" y="5717208"/>
                  <a:pt x="1662557" y="5706504"/>
                  <a:pt x="1664884" y="5696726"/>
                </a:cubicBezTo>
                <a:cubicBezTo>
                  <a:pt x="1661486" y="5690340"/>
                  <a:pt x="1661228" y="5684446"/>
                  <a:pt x="1664110" y="5679045"/>
                </a:cubicBezTo>
                <a:cubicBezTo>
                  <a:pt x="1666993" y="5673643"/>
                  <a:pt x="1667471" y="5668010"/>
                  <a:pt x="1665544" y="5662146"/>
                </a:cubicBezTo>
                <a:lnTo>
                  <a:pt x="1662439" y="5654425"/>
                </a:lnTo>
                <a:lnTo>
                  <a:pt x="1662135" y="5655048"/>
                </a:lnTo>
                <a:cubicBezTo>
                  <a:pt x="1660124" y="5655751"/>
                  <a:pt x="1658445" y="5655225"/>
                  <a:pt x="1657100" y="5653469"/>
                </a:cubicBezTo>
                <a:cubicBezTo>
                  <a:pt x="1655753" y="5651714"/>
                  <a:pt x="1654835" y="5650214"/>
                  <a:pt x="1654344" y="5648970"/>
                </a:cubicBezTo>
                <a:cubicBezTo>
                  <a:pt x="1656016" y="5644451"/>
                  <a:pt x="1657135" y="5639736"/>
                  <a:pt x="1657702" y="5634826"/>
                </a:cubicBezTo>
                <a:cubicBezTo>
                  <a:pt x="1658268" y="5629915"/>
                  <a:pt x="1657654" y="5625415"/>
                  <a:pt x="1655859" y="5621325"/>
                </a:cubicBezTo>
                <a:lnTo>
                  <a:pt x="1652442" y="5644980"/>
                </a:lnTo>
                <a:cubicBezTo>
                  <a:pt x="1649562" y="5649208"/>
                  <a:pt x="1646204" y="5652438"/>
                  <a:pt x="1642375" y="5654672"/>
                </a:cubicBezTo>
                <a:cubicBezTo>
                  <a:pt x="1640048" y="5655780"/>
                  <a:pt x="1637767" y="5654419"/>
                  <a:pt x="1635534" y="5650587"/>
                </a:cubicBezTo>
                <a:cubicBezTo>
                  <a:pt x="1632580" y="5643531"/>
                  <a:pt x="1631241" y="5636010"/>
                  <a:pt x="1631516" y="5628026"/>
                </a:cubicBezTo>
                <a:cubicBezTo>
                  <a:pt x="1631793" y="5620042"/>
                  <a:pt x="1631450" y="5612046"/>
                  <a:pt x="1630491" y="5604038"/>
                </a:cubicBezTo>
                <a:lnTo>
                  <a:pt x="1638847" y="5580477"/>
                </a:lnTo>
                <a:lnTo>
                  <a:pt x="1633333" y="5558628"/>
                </a:lnTo>
                <a:lnTo>
                  <a:pt x="1628025" y="5629689"/>
                </a:lnTo>
                <a:lnTo>
                  <a:pt x="1615962" y="5640331"/>
                </a:lnTo>
                <a:lnTo>
                  <a:pt x="1607700" y="5658953"/>
                </a:lnTo>
                <a:cubicBezTo>
                  <a:pt x="1609088" y="5670427"/>
                  <a:pt x="1607247" y="5689253"/>
                  <a:pt x="1602177" y="5715430"/>
                </a:cubicBezTo>
                <a:cubicBezTo>
                  <a:pt x="1597107" y="5741608"/>
                  <a:pt x="1591323" y="5759865"/>
                  <a:pt x="1584824" y="5770202"/>
                </a:cubicBezTo>
                <a:lnTo>
                  <a:pt x="1583592" y="5783026"/>
                </a:lnTo>
                <a:cubicBezTo>
                  <a:pt x="1584458" y="5785061"/>
                  <a:pt x="1585077" y="5787214"/>
                  <a:pt x="1585446" y="5789487"/>
                </a:cubicBezTo>
                <a:cubicBezTo>
                  <a:pt x="1585815" y="5791758"/>
                  <a:pt x="1586433" y="5793911"/>
                  <a:pt x="1587300" y="5795946"/>
                </a:cubicBezTo>
                <a:lnTo>
                  <a:pt x="1589200" y="5799936"/>
                </a:lnTo>
                <a:lnTo>
                  <a:pt x="1579894" y="5821502"/>
                </a:lnTo>
                <a:cubicBezTo>
                  <a:pt x="1581104" y="5827147"/>
                  <a:pt x="1580823" y="5833195"/>
                  <a:pt x="1579054" y="5839647"/>
                </a:cubicBezTo>
                <a:cubicBezTo>
                  <a:pt x="1577284" y="5846099"/>
                  <a:pt x="1575033" y="5851863"/>
                  <a:pt x="1572300" y="5856939"/>
                </a:cubicBezTo>
                <a:lnTo>
                  <a:pt x="1574587" y="5892563"/>
                </a:lnTo>
                <a:cubicBezTo>
                  <a:pt x="1568923" y="5895873"/>
                  <a:pt x="1567213" y="5899135"/>
                  <a:pt x="1569457" y="5902349"/>
                </a:cubicBezTo>
                <a:cubicBezTo>
                  <a:pt x="1571703" y="5905563"/>
                  <a:pt x="1569993" y="5908825"/>
                  <a:pt x="1564330" y="5912135"/>
                </a:cubicBezTo>
                <a:cubicBezTo>
                  <a:pt x="1565879" y="5915171"/>
                  <a:pt x="1567296" y="5918575"/>
                  <a:pt x="1568583" y="5922346"/>
                </a:cubicBezTo>
                <a:cubicBezTo>
                  <a:pt x="1569870" y="5926118"/>
                  <a:pt x="1570290" y="5929997"/>
                  <a:pt x="1569843" y="5933984"/>
                </a:cubicBezTo>
                <a:cubicBezTo>
                  <a:pt x="1572690" y="5940174"/>
                  <a:pt x="1574290" y="5946959"/>
                  <a:pt x="1574644" y="5954337"/>
                </a:cubicBezTo>
                <a:cubicBezTo>
                  <a:pt x="1574998" y="5961715"/>
                  <a:pt x="1574128" y="5968452"/>
                  <a:pt x="1572036" y="5974549"/>
                </a:cubicBezTo>
                <a:cubicBezTo>
                  <a:pt x="1570817" y="5977984"/>
                  <a:pt x="1568126" y="5980899"/>
                  <a:pt x="1563962" y="5983290"/>
                </a:cubicBezTo>
                <a:cubicBezTo>
                  <a:pt x="1561635" y="5984399"/>
                  <a:pt x="1559355" y="5983038"/>
                  <a:pt x="1557122" y="5979207"/>
                </a:cubicBezTo>
                <a:cubicBezTo>
                  <a:pt x="1558267" y="5974225"/>
                  <a:pt x="1557778" y="5967420"/>
                  <a:pt x="1555657" y="5958793"/>
                </a:cubicBezTo>
                <a:cubicBezTo>
                  <a:pt x="1553535" y="5950166"/>
                  <a:pt x="1552311" y="5943101"/>
                  <a:pt x="1551984" y="5937597"/>
                </a:cubicBezTo>
                <a:lnTo>
                  <a:pt x="1558345" y="5914986"/>
                </a:lnTo>
                <a:cubicBezTo>
                  <a:pt x="1555639" y="5908984"/>
                  <a:pt x="1554232" y="5902820"/>
                  <a:pt x="1554127" y="5896497"/>
                </a:cubicBezTo>
                <a:cubicBezTo>
                  <a:pt x="1554020" y="5890174"/>
                  <a:pt x="1554348" y="5883797"/>
                  <a:pt x="1555108" y="5877367"/>
                </a:cubicBezTo>
                <a:lnTo>
                  <a:pt x="1560237" y="5867580"/>
                </a:lnTo>
                <a:lnTo>
                  <a:pt x="1547213" y="5824833"/>
                </a:lnTo>
                <a:lnTo>
                  <a:pt x="1554808" y="5789397"/>
                </a:lnTo>
                <a:cubicBezTo>
                  <a:pt x="1553334" y="5780308"/>
                  <a:pt x="1550863" y="5771696"/>
                  <a:pt x="1547394" y="5763558"/>
                </a:cubicBezTo>
                <a:cubicBezTo>
                  <a:pt x="1546377" y="5761850"/>
                  <a:pt x="1545514" y="5761751"/>
                  <a:pt x="1544805" y="5763262"/>
                </a:cubicBezTo>
                <a:cubicBezTo>
                  <a:pt x="1544097" y="5764771"/>
                  <a:pt x="1543946" y="5766169"/>
                  <a:pt x="1544354" y="5767453"/>
                </a:cubicBezTo>
                <a:lnTo>
                  <a:pt x="1524500" y="5772017"/>
                </a:lnTo>
                <a:cubicBezTo>
                  <a:pt x="1523501" y="5772594"/>
                  <a:pt x="1522507" y="5772864"/>
                  <a:pt x="1521518" y="5772825"/>
                </a:cubicBezTo>
                <a:cubicBezTo>
                  <a:pt x="1520532" y="5772785"/>
                  <a:pt x="1519562" y="5771819"/>
                  <a:pt x="1518609" y="5769928"/>
                </a:cubicBezTo>
                <a:cubicBezTo>
                  <a:pt x="1517785" y="5767874"/>
                  <a:pt x="1517582" y="5765523"/>
                  <a:pt x="1518003" y="5762874"/>
                </a:cubicBezTo>
                <a:cubicBezTo>
                  <a:pt x="1518424" y="5760226"/>
                  <a:pt x="1518720" y="5757637"/>
                  <a:pt x="1518893" y="5755107"/>
                </a:cubicBezTo>
                <a:cubicBezTo>
                  <a:pt x="1519245" y="5754991"/>
                  <a:pt x="1520535" y="5754275"/>
                  <a:pt x="1522763" y="5752958"/>
                </a:cubicBezTo>
                <a:cubicBezTo>
                  <a:pt x="1524991" y="5751641"/>
                  <a:pt x="1526045" y="5750426"/>
                  <a:pt x="1525922" y="5749312"/>
                </a:cubicBezTo>
                <a:cubicBezTo>
                  <a:pt x="1524783" y="5747458"/>
                  <a:pt x="1522950" y="5746393"/>
                  <a:pt x="1520422" y="5746118"/>
                </a:cubicBezTo>
                <a:cubicBezTo>
                  <a:pt x="1517895" y="5745843"/>
                  <a:pt x="1515801" y="5745515"/>
                  <a:pt x="1514141" y="5745133"/>
                </a:cubicBezTo>
                <a:cubicBezTo>
                  <a:pt x="1512652" y="5741152"/>
                  <a:pt x="1512397" y="5737193"/>
                  <a:pt x="1513378" y="5733259"/>
                </a:cubicBezTo>
                <a:cubicBezTo>
                  <a:pt x="1514359" y="5729324"/>
                  <a:pt x="1514106" y="5725366"/>
                  <a:pt x="1512617" y="5721385"/>
                </a:cubicBezTo>
                <a:lnTo>
                  <a:pt x="1511948" y="5704570"/>
                </a:lnTo>
                <a:lnTo>
                  <a:pt x="1505296" y="5690606"/>
                </a:lnTo>
                <a:lnTo>
                  <a:pt x="1506435" y="5682721"/>
                </a:lnTo>
                <a:cubicBezTo>
                  <a:pt x="1505344" y="5680538"/>
                  <a:pt x="1504936" y="5678182"/>
                  <a:pt x="1505210" y="5675654"/>
                </a:cubicBezTo>
                <a:cubicBezTo>
                  <a:pt x="1505485" y="5673127"/>
                  <a:pt x="1507286" y="5671556"/>
                  <a:pt x="1510612" y="5670939"/>
                </a:cubicBezTo>
                <a:lnTo>
                  <a:pt x="1500733" y="5670752"/>
                </a:lnTo>
                <a:lnTo>
                  <a:pt x="1495416" y="5690417"/>
                </a:lnTo>
                <a:cubicBezTo>
                  <a:pt x="1491124" y="5682264"/>
                  <a:pt x="1490299" y="5673682"/>
                  <a:pt x="1492941" y="5664672"/>
                </a:cubicBezTo>
                <a:cubicBezTo>
                  <a:pt x="1494378" y="5651954"/>
                  <a:pt x="1496177" y="5639675"/>
                  <a:pt x="1498339" y="5627835"/>
                </a:cubicBezTo>
                <a:cubicBezTo>
                  <a:pt x="1500500" y="5615995"/>
                  <a:pt x="1501799" y="5603954"/>
                  <a:pt x="1502239" y="5591711"/>
                </a:cubicBezTo>
                <a:cubicBezTo>
                  <a:pt x="1501148" y="5589528"/>
                  <a:pt x="1500004" y="5586912"/>
                  <a:pt x="1498806" y="5583862"/>
                </a:cubicBezTo>
                <a:cubicBezTo>
                  <a:pt x="1497608" y="5580812"/>
                  <a:pt x="1497199" y="5578458"/>
                  <a:pt x="1497582" y="5576797"/>
                </a:cubicBezTo>
                <a:lnTo>
                  <a:pt x="1493592" y="5578698"/>
                </a:lnTo>
                <a:lnTo>
                  <a:pt x="1497966" y="5608431"/>
                </a:lnTo>
                <a:lnTo>
                  <a:pt x="1489610" y="5631993"/>
                </a:lnTo>
                <a:cubicBezTo>
                  <a:pt x="1491473" y="5636970"/>
                  <a:pt x="1491671" y="5641669"/>
                  <a:pt x="1490207" y="5646089"/>
                </a:cubicBezTo>
                <a:cubicBezTo>
                  <a:pt x="1488743" y="5650508"/>
                  <a:pt x="1488704" y="5654708"/>
                  <a:pt x="1490091" y="5658688"/>
                </a:cubicBezTo>
                <a:lnTo>
                  <a:pt x="1492941" y="5664672"/>
                </a:lnTo>
                <a:cubicBezTo>
                  <a:pt x="1486330" y="5677766"/>
                  <a:pt x="1482010" y="5690532"/>
                  <a:pt x="1479981" y="5702971"/>
                </a:cubicBezTo>
                <a:cubicBezTo>
                  <a:pt x="1477952" y="5715411"/>
                  <a:pt x="1474867" y="5728201"/>
                  <a:pt x="1470725" y="5741342"/>
                </a:cubicBezTo>
                <a:cubicBezTo>
                  <a:pt x="1472650" y="5746238"/>
                  <a:pt x="1473220" y="5750860"/>
                  <a:pt x="1472437" y="5755211"/>
                </a:cubicBezTo>
                <a:cubicBezTo>
                  <a:pt x="1471654" y="5759561"/>
                  <a:pt x="1472225" y="5764184"/>
                  <a:pt x="1474150" y="5769081"/>
                </a:cubicBezTo>
                <a:cubicBezTo>
                  <a:pt x="1467360" y="5772060"/>
                  <a:pt x="1463723" y="5774915"/>
                  <a:pt x="1463238" y="5777645"/>
                </a:cubicBezTo>
                <a:cubicBezTo>
                  <a:pt x="1462753" y="5780374"/>
                  <a:pt x="1464270" y="5785057"/>
                  <a:pt x="1467789" y="5791692"/>
                </a:cubicBezTo>
                <a:cubicBezTo>
                  <a:pt x="1464623" y="5795750"/>
                  <a:pt x="1461814" y="5800555"/>
                  <a:pt x="1459360" y="5806109"/>
                </a:cubicBezTo>
                <a:cubicBezTo>
                  <a:pt x="1456907" y="5811663"/>
                  <a:pt x="1455569" y="5816992"/>
                  <a:pt x="1455349" y="5822094"/>
                </a:cubicBezTo>
                <a:cubicBezTo>
                  <a:pt x="1458246" y="5825711"/>
                  <a:pt x="1459414" y="5829234"/>
                  <a:pt x="1458854" y="5832662"/>
                </a:cubicBezTo>
                <a:cubicBezTo>
                  <a:pt x="1458294" y="5836090"/>
                  <a:pt x="1456019" y="5838806"/>
                  <a:pt x="1452027" y="5840809"/>
                </a:cubicBezTo>
                <a:cubicBezTo>
                  <a:pt x="1453554" y="5843907"/>
                  <a:pt x="1454516" y="5847426"/>
                  <a:pt x="1454915" y="5851366"/>
                </a:cubicBezTo>
                <a:cubicBezTo>
                  <a:pt x="1455314" y="5855306"/>
                  <a:pt x="1454542" y="5859039"/>
                  <a:pt x="1452601" y="5862564"/>
                </a:cubicBezTo>
                <a:lnTo>
                  <a:pt x="1443578" y="5869311"/>
                </a:lnTo>
                <a:lnTo>
                  <a:pt x="1434074" y="5849362"/>
                </a:lnTo>
                <a:cubicBezTo>
                  <a:pt x="1433025" y="5852513"/>
                  <a:pt x="1431727" y="5855783"/>
                  <a:pt x="1430181" y="5859172"/>
                </a:cubicBezTo>
                <a:cubicBezTo>
                  <a:pt x="1428633" y="5862561"/>
                  <a:pt x="1426860" y="5864833"/>
                  <a:pt x="1424862" y="5865989"/>
                </a:cubicBezTo>
                <a:cubicBezTo>
                  <a:pt x="1422931" y="5866858"/>
                  <a:pt x="1421568" y="5866997"/>
                  <a:pt x="1420777" y="5866405"/>
                </a:cubicBezTo>
                <a:cubicBezTo>
                  <a:pt x="1419985" y="5865814"/>
                  <a:pt x="1419383" y="5864979"/>
                  <a:pt x="1418971" y="5863900"/>
                </a:cubicBezTo>
                <a:cubicBezTo>
                  <a:pt x="1417445" y="5860803"/>
                  <a:pt x="1416482" y="5857284"/>
                  <a:pt x="1416084" y="5853343"/>
                </a:cubicBezTo>
                <a:cubicBezTo>
                  <a:pt x="1415686" y="5849403"/>
                  <a:pt x="1416457" y="5845671"/>
                  <a:pt x="1418398" y="5842145"/>
                </a:cubicBezTo>
                <a:cubicBezTo>
                  <a:pt x="1416600" y="5837086"/>
                  <a:pt x="1416536" y="5831814"/>
                  <a:pt x="1418204" y="5826328"/>
                </a:cubicBezTo>
                <a:cubicBezTo>
                  <a:pt x="1419875" y="5820841"/>
                  <a:pt x="1419810" y="5815569"/>
                  <a:pt x="1418013" y="5810510"/>
                </a:cubicBezTo>
                <a:lnTo>
                  <a:pt x="1417062" y="5808515"/>
                </a:lnTo>
                <a:lnTo>
                  <a:pt x="1424750" y="5768139"/>
                </a:lnTo>
                <a:cubicBezTo>
                  <a:pt x="1423427" y="5765149"/>
                  <a:pt x="1422532" y="5762414"/>
                  <a:pt x="1422065" y="5759934"/>
                </a:cubicBezTo>
                <a:cubicBezTo>
                  <a:pt x="1421598" y="5757454"/>
                  <a:pt x="1420940" y="5755218"/>
                  <a:pt x="1420092" y="5753225"/>
                </a:cubicBezTo>
                <a:lnTo>
                  <a:pt x="1417241" y="5747241"/>
                </a:lnTo>
                <a:cubicBezTo>
                  <a:pt x="1417675" y="5737447"/>
                  <a:pt x="1418845" y="5727915"/>
                  <a:pt x="1420751" y="5718645"/>
                </a:cubicBezTo>
                <a:cubicBezTo>
                  <a:pt x="1422658" y="5709374"/>
                  <a:pt x="1423828" y="5699842"/>
                  <a:pt x="1424262" y="5690049"/>
                </a:cubicBezTo>
                <a:lnTo>
                  <a:pt x="1417703" y="5671146"/>
                </a:lnTo>
                <a:cubicBezTo>
                  <a:pt x="1418280" y="5664650"/>
                  <a:pt x="1419473" y="5658166"/>
                  <a:pt x="1421286" y="5651694"/>
                </a:cubicBezTo>
                <a:cubicBezTo>
                  <a:pt x="1423097" y="5645221"/>
                  <a:pt x="1425764" y="5639260"/>
                  <a:pt x="1429287" y="5633809"/>
                </a:cubicBezTo>
                <a:lnTo>
                  <a:pt x="1425579" y="5620889"/>
                </a:lnTo>
                <a:cubicBezTo>
                  <a:pt x="1428757" y="5619426"/>
                  <a:pt x="1431639" y="5617339"/>
                  <a:pt x="1434223" y="5614630"/>
                </a:cubicBezTo>
                <a:cubicBezTo>
                  <a:pt x="1436808" y="5611920"/>
                  <a:pt x="1437978" y="5608812"/>
                  <a:pt x="1437736" y="5605307"/>
                </a:cubicBezTo>
                <a:cubicBezTo>
                  <a:pt x="1440261" y="5600331"/>
                  <a:pt x="1441931" y="5594845"/>
                  <a:pt x="1442745" y="5588847"/>
                </a:cubicBezTo>
                <a:cubicBezTo>
                  <a:pt x="1443559" y="5582851"/>
                  <a:pt x="1443756" y="5576842"/>
                  <a:pt x="1443336" y="5570821"/>
                </a:cubicBezTo>
                <a:cubicBezTo>
                  <a:pt x="1442844" y="5569577"/>
                  <a:pt x="1441926" y="5568076"/>
                  <a:pt x="1440580" y="5566321"/>
                </a:cubicBezTo>
                <a:cubicBezTo>
                  <a:pt x="1439233" y="5564566"/>
                  <a:pt x="1437555" y="5564040"/>
                  <a:pt x="1435544" y="5564742"/>
                </a:cubicBezTo>
                <a:cubicBezTo>
                  <a:pt x="1433771" y="5565944"/>
                  <a:pt x="1433281" y="5567912"/>
                  <a:pt x="1434073" y="5570644"/>
                </a:cubicBezTo>
                <a:cubicBezTo>
                  <a:pt x="1434865" y="5573378"/>
                  <a:pt x="1435609" y="5575369"/>
                  <a:pt x="1436306" y="5576617"/>
                </a:cubicBezTo>
                <a:cubicBezTo>
                  <a:pt x="1434376" y="5586052"/>
                  <a:pt x="1430784" y="5595209"/>
                  <a:pt x="1425529" y="5604086"/>
                </a:cubicBezTo>
                <a:cubicBezTo>
                  <a:pt x="1420274" y="5612964"/>
                  <a:pt x="1414971" y="5621098"/>
                  <a:pt x="1409621" y="5628492"/>
                </a:cubicBezTo>
                <a:lnTo>
                  <a:pt x="1409244" y="5648252"/>
                </a:lnTo>
                <a:lnTo>
                  <a:pt x="1397087" y="5663834"/>
                </a:lnTo>
                <a:cubicBezTo>
                  <a:pt x="1399312" y="5679957"/>
                  <a:pt x="1397886" y="5696444"/>
                  <a:pt x="1392808" y="5713294"/>
                </a:cubicBezTo>
                <a:cubicBezTo>
                  <a:pt x="1387731" y="5730143"/>
                  <a:pt x="1381625" y="5745800"/>
                  <a:pt x="1374494" y="5760263"/>
                </a:cubicBezTo>
                <a:cubicBezTo>
                  <a:pt x="1375959" y="5763338"/>
                  <a:pt x="1377044" y="5766901"/>
                  <a:pt x="1377749" y="5770950"/>
                </a:cubicBezTo>
                <a:cubicBezTo>
                  <a:pt x="1378454" y="5774999"/>
                  <a:pt x="1378542" y="5779037"/>
                  <a:pt x="1378012" y="5783062"/>
                </a:cubicBezTo>
                <a:lnTo>
                  <a:pt x="1367850" y="5797694"/>
                </a:lnTo>
                <a:cubicBezTo>
                  <a:pt x="1356890" y="5801232"/>
                  <a:pt x="1349220" y="5803969"/>
                  <a:pt x="1344837" y="5805903"/>
                </a:cubicBezTo>
                <a:cubicBezTo>
                  <a:pt x="1340456" y="5807838"/>
                  <a:pt x="1339294" y="5819099"/>
                  <a:pt x="1341352" y="5839689"/>
                </a:cubicBezTo>
                <a:cubicBezTo>
                  <a:pt x="1337444" y="5852463"/>
                  <a:pt x="1333654" y="5865486"/>
                  <a:pt x="1329984" y="5878759"/>
                </a:cubicBezTo>
                <a:cubicBezTo>
                  <a:pt x="1326312" y="5892032"/>
                  <a:pt x="1323995" y="5905578"/>
                  <a:pt x="1323031" y="5919396"/>
                </a:cubicBezTo>
                <a:cubicBezTo>
                  <a:pt x="1317226" y="5923589"/>
                  <a:pt x="1314707" y="5930501"/>
                  <a:pt x="1315471" y="5940132"/>
                </a:cubicBezTo>
                <a:cubicBezTo>
                  <a:pt x="1316233" y="5949762"/>
                  <a:pt x="1313215" y="5956912"/>
                  <a:pt x="1306414" y="5961579"/>
                </a:cubicBezTo>
                <a:cubicBezTo>
                  <a:pt x="1298111" y="5985575"/>
                  <a:pt x="1291074" y="6011261"/>
                  <a:pt x="1285301" y="6038640"/>
                </a:cubicBezTo>
                <a:cubicBezTo>
                  <a:pt x="1279529" y="6066018"/>
                  <a:pt x="1274701" y="6092488"/>
                  <a:pt x="1270817" y="6118051"/>
                </a:cubicBezTo>
                <a:cubicBezTo>
                  <a:pt x="1273296" y="6120795"/>
                  <a:pt x="1274345" y="6124069"/>
                  <a:pt x="1273965" y="6127871"/>
                </a:cubicBezTo>
                <a:cubicBezTo>
                  <a:pt x="1273583" y="6131673"/>
                  <a:pt x="1271426" y="6134638"/>
                  <a:pt x="1267494" y="6136766"/>
                </a:cubicBezTo>
                <a:cubicBezTo>
                  <a:pt x="1267203" y="6146644"/>
                  <a:pt x="1265986" y="6156505"/>
                  <a:pt x="1263842" y="6166348"/>
                </a:cubicBezTo>
                <a:cubicBezTo>
                  <a:pt x="1261697" y="6176190"/>
                  <a:pt x="1259246" y="6186028"/>
                  <a:pt x="1256485" y="6195859"/>
                </a:cubicBezTo>
                <a:cubicBezTo>
                  <a:pt x="1260526" y="6204233"/>
                  <a:pt x="1260380" y="6211849"/>
                  <a:pt x="1256049" y="6218705"/>
                </a:cubicBezTo>
                <a:cubicBezTo>
                  <a:pt x="1251718" y="6225563"/>
                  <a:pt x="1250598" y="6232418"/>
                  <a:pt x="1252692" y="6239273"/>
                </a:cubicBezTo>
                <a:lnTo>
                  <a:pt x="1240535" y="6254856"/>
                </a:lnTo>
                <a:cubicBezTo>
                  <a:pt x="1239915" y="6239854"/>
                  <a:pt x="1240955" y="6215493"/>
                  <a:pt x="1243657" y="6181777"/>
                </a:cubicBezTo>
                <a:cubicBezTo>
                  <a:pt x="1246359" y="6148059"/>
                  <a:pt x="1249869" y="6123747"/>
                  <a:pt x="1254189" y="6108838"/>
                </a:cubicBezTo>
                <a:cubicBezTo>
                  <a:pt x="1252578" y="6104813"/>
                  <a:pt x="1251595" y="6100182"/>
                  <a:pt x="1251242" y="6094945"/>
                </a:cubicBezTo>
                <a:cubicBezTo>
                  <a:pt x="1250888" y="6089709"/>
                  <a:pt x="1249431" y="6084080"/>
                  <a:pt x="1246868" y="6078059"/>
                </a:cubicBezTo>
                <a:cubicBezTo>
                  <a:pt x="1246172" y="6076811"/>
                  <a:pt x="1245427" y="6074819"/>
                  <a:pt x="1244636" y="6072087"/>
                </a:cubicBezTo>
                <a:cubicBezTo>
                  <a:pt x="1243843" y="6069354"/>
                  <a:pt x="1244334" y="6067386"/>
                  <a:pt x="1246107" y="6066185"/>
                </a:cubicBezTo>
                <a:lnTo>
                  <a:pt x="1248102" y="6065235"/>
                </a:lnTo>
                <a:cubicBezTo>
                  <a:pt x="1246965" y="6056853"/>
                  <a:pt x="1244412" y="6041650"/>
                  <a:pt x="1240446" y="6019624"/>
                </a:cubicBezTo>
                <a:cubicBezTo>
                  <a:pt x="1236480" y="5997598"/>
                  <a:pt x="1235639" y="5983416"/>
                  <a:pt x="1237921" y="5977077"/>
                </a:cubicBezTo>
                <a:cubicBezTo>
                  <a:pt x="1232317" y="5968630"/>
                  <a:pt x="1230696" y="5958592"/>
                  <a:pt x="1233059" y="5946962"/>
                </a:cubicBezTo>
                <a:cubicBezTo>
                  <a:pt x="1235422" y="5935332"/>
                  <a:pt x="1237768" y="5924629"/>
                  <a:pt x="1240095" y="5914851"/>
                </a:cubicBezTo>
                <a:cubicBezTo>
                  <a:pt x="1236697" y="5908465"/>
                  <a:pt x="1236438" y="5902571"/>
                  <a:pt x="1239321" y="5897170"/>
                </a:cubicBezTo>
                <a:cubicBezTo>
                  <a:pt x="1242203" y="5891767"/>
                  <a:pt x="1242681" y="5886135"/>
                  <a:pt x="1240755" y="5880271"/>
                </a:cubicBezTo>
                <a:lnTo>
                  <a:pt x="1237651" y="5872549"/>
                </a:lnTo>
                <a:lnTo>
                  <a:pt x="1237345" y="5873173"/>
                </a:lnTo>
                <a:cubicBezTo>
                  <a:pt x="1235335" y="5873876"/>
                  <a:pt x="1233656" y="5873349"/>
                  <a:pt x="1232310" y="5871594"/>
                </a:cubicBezTo>
                <a:cubicBezTo>
                  <a:pt x="1230964" y="5869839"/>
                  <a:pt x="1230045" y="5868339"/>
                  <a:pt x="1229555" y="5867094"/>
                </a:cubicBezTo>
                <a:cubicBezTo>
                  <a:pt x="1231226" y="5862576"/>
                  <a:pt x="1232346" y="5857861"/>
                  <a:pt x="1232912" y="5852951"/>
                </a:cubicBezTo>
                <a:cubicBezTo>
                  <a:pt x="1233480" y="5848040"/>
                  <a:pt x="1232865" y="5843539"/>
                  <a:pt x="1231069" y="5839449"/>
                </a:cubicBezTo>
                <a:lnTo>
                  <a:pt x="1227654" y="5863104"/>
                </a:lnTo>
                <a:cubicBezTo>
                  <a:pt x="1224773" y="5867332"/>
                  <a:pt x="1221417" y="5870563"/>
                  <a:pt x="1217585" y="5872796"/>
                </a:cubicBezTo>
                <a:cubicBezTo>
                  <a:pt x="1215258" y="5873905"/>
                  <a:pt x="1212977" y="5872544"/>
                  <a:pt x="1210745" y="5868712"/>
                </a:cubicBezTo>
                <a:cubicBezTo>
                  <a:pt x="1207790" y="5861655"/>
                  <a:pt x="1206451" y="5854134"/>
                  <a:pt x="1206727" y="5846151"/>
                </a:cubicBezTo>
                <a:cubicBezTo>
                  <a:pt x="1207003" y="5838166"/>
                  <a:pt x="1206661" y="5830170"/>
                  <a:pt x="1205702" y="5822163"/>
                </a:cubicBezTo>
                <a:lnTo>
                  <a:pt x="1214058" y="5798602"/>
                </a:lnTo>
                <a:lnTo>
                  <a:pt x="1208543" y="5776752"/>
                </a:lnTo>
                <a:lnTo>
                  <a:pt x="1203236" y="5847813"/>
                </a:lnTo>
                <a:lnTo>
                  <a:pt x="1191173" y="5858456"/>
                </a:lnTo>
                <a:lnTo>
                  <a:pt x="1182911" y="5877078"/>
                </a:lnTo>
                <a:cubicBezTo>
                  <a:pt x="1184298" y="5888552"/>
                  <a:pt x="1182458" y="5907378"/>
                  <a:pt x="1177387" y="5933556"/>
                </a:cubicBezTo>
                <a:cubicBezTo>
                  <a:pt x="1172317" y="5959733"/>
                  <a:pt x="1166533" y="5977990"/>
                  <a:pt x="1160035" y="5988326"/>
                </a:cubicBezTo>
                <a:lnTo>
                  <a:pt x="1158803" y="6001151"/>
                </a:lnTo>
                <a:cubicBezTo>
                  <a:pt x="1159670" y="6003186"/>
                  <a:pt x="1160288" y="6005339"/>
                  <a:pt x="1160656" y="6007612"/>
                </a:cubicBezTo>
                <a:cubicBezTo>
                  <a:pt x="1161025" y="6009882"/>
                  <a:pt x="1161643" y="6012036"/>
                  <a:pt x="1162510" y="6014071"/>
                </a:cubicBezTo>
                <a:lnTo>
                  <a:pt x="1164411" y="6018061"/>
                </a:lnTo>
                <a:lnTo>
                  <a:pt x="1155105" y="6039627"/>
                </a:lnTo>
                <a:cubicBezTo>
                  <a:pt x="1156315" y="6045271"/>
                  <a:pt x="1156035" y="6051320"/>
                  <a:pt x="1154264" y="6057772"/>
                </a:cubicBezTo>
                <a:cubicBezTo>
                  <a:pt x="1152494" y="6064225"/>
                  <a:pt x="1150242" y="6069988"/>
                  <a:pt x="1147510" y="6075063"/>
                </a:cubicBezTo>
                <a:lnTo>
                  <a:pt x="1149797" y="6110688"/>
                </a:lnTo>
                <a:cubicBezTo>
                  <a:pt x="1144133" y="6113997"/>
                  <a:pt x="1142424" y="6117260"/>
                  <a:pt x="1144669" y="6120474"/>
                </a:cubicBezTo>
                <a:cubicBezTo>
                  <a:pt x="1146913" y="6123688"/>
                  <a:pt x="1145204" y="6126949"/>
                  <a:pt x="1139540" y="6130259"/>
                </a:cubicBezTo>
                <a:cubicBezTo>
                  <a:pt x="1141088" y="6133295"/>
                  <a:pt x="1142507" y="6136699"/>
                  <a:pt x="1143793" y="6140471"/>
                </a:cubicBezTo>
                <a:cubicBezTo>
                  <a:pt x="1145080" y="6144243"/>
                  <a:pt x="1145501" y="6148122"/>
                  <a:pt x="1145053" y="6152108"/>
                </a:cubicBezTo>
                <a:cubicBezTo>
                  <a:pt x="1147901" y="6158299"/>
                  <a:pt x="1149501" y="6165083"/>
                  <a:pt x="1149855" y="6172462"/>
                </a:cubicBezTo>
                <a:cubicBezTo>
                  <a:pt x="1150208" y="6179840"/>
                  <a:pt x="1149339" y="6186577"/>
                  <a:pt x="1147247" y="6192673"/>
                </a:cubicBezTo>
                <a:cubicBezTo>
                  <a:pt x="1146028" y="6196109"/>
                  <a:pt x="1143336" y="6199023"/>
                  <a:pt x="1139173" y="6201415"/>
                </a:cubicBezTo>
                <a:cubicBezTo>
                  <a:pt x="1136846" y="6202524"/>
                  <a:pt x="1134565" y="6201162"/>
                  <a:pt x="1132332" y="6197331"/>
                </a:cubicBezTo>
                <a:cubicBezTo>
                  <a:pt x="1133477" y="6192349"/>
                  <a:pt x="1132988" y="6185544"/>
                  <a:pt x="1130868" y="6176918"/>
                </a:cubicBezTo>
                <a:cubicBezTo>
                  <a:pt x="1128747" y="6168291"/>
                  <a:pt x="1127522" y="6161225"/>
                  <a:pt x="1127195" y="6155722"/>
                </a:cubicBezTo>
                <a:lnTo>
                  <a:pt x="1133556" y="6133110"/>
                </a:lnTo>
                <a:cubicBezTo>
                  <a:pt x="1130849" y="6127108"/>
                  <a:pt x="1129442" y="6120946"/>
                  <a:pt x="1129337" y="6114622"/>
                </a:cubicBezTo>
                <a:cubicBezTo>
                  <a:pt x="1129231" y="6108299"/>
                  <a:pt x="1129558" y="6101921"/>
                  <a:pt x="1130319" y="6095491"/>
                </a:cubicBezTo>
                <a:lnTo>
                  <a:pt x="1135446" y="6085705"/>
                </a:lnTo>
                <a:lnTo>
                  <a:pt x="1122425" y="6042957"/>
                </a:lnTo>
                <a:lnTo>
                  <a:pt x="1130019" y="6007522"/>
                </a:lnTo>
                <a:cubicBezTo>
                  <a:pt x="1128544" y="5998433"/>
                  <a:pt x="1126073" y="5989820"/>
                  <a:pt x="1122605" y="5981682"/>
                </a:cubicBezTo>
                <a:cubicBezTo>
                  <a:pt x="1121587" y="5979975"/>
                  <a:pt x="1120724" y="5979875"/>
                  <a:pt x="1120016" y="5981386"/>
                </a:cubicBezTo>
                <a:cubicBezTo>
                  <a:pt x="1119308" y="5982897"/>
                  <a:pt x="1119157" y="5984293"/>
                  <a:pt x="1119565" y="5985578"/>
                </a:cubicBezTo>
                <a:lnTo>
                  <a:pt x="1099711" y="5990142"/>
                </a:lnTo>
                <a:cubicBezTo>
                  <a:pt x="1098712" y="5990720"/>
                  <a:pt x="1097718" y="5990989"/>
                  <a:pt x="1096730" y="5990950"/>
                </a:cubicBezTo>
                <a:cubicBezTo>
                  <a:pt x="1095743" y="5990910"/>
                  <a:pt x="1094773" y="5989945"/>
                  <a:pt x="1093820" y="5988053"/>
                </a:cubicBezTo>
                <a:cubicBezTo>
                  <a:pt x="1092995" y="5985998"/>
                  <a:pt x="1092792" y="5983647"/>
                  <a:pt x="1093214" y="5980999"/>
                </a:cubicBezTo>
                <a:cubicBezTo>
                  <a:pt x="1093635" y="5978350"/>
                  <a:pt x="1093931" y="5975762"/>
                  <a:pt x="1094102" y="5973233"/>
                </a:cubicBezTo>
                <a:cubicBezTo>
                  <a:pt x="1094455" y="5973115"/>
                  <a:pt x="1095745" y="5972399"/>
                  <a:pt x="1097973" y="5971083"/>
                </a:cubicBezTo>
                <a:cubicBezTo>
                  <a:pt x="1100202" y="5969766"/>
                  <a:pt x="1101255" y="5968551"/>
                  <a:pt x="1101132" y="5967437"/>
                </a:cubicBezTo>
                <a:cubicBezTo>
                  <a:pt x="1099994" y="5965582"/>
                  <a:pt x="1098161" y="5964518"/>
                  <a:pt x="1095633" y="5964244"/>
                </a:cubicBezTo>
                <a:cubicBezTo>
                  <a:pt x="1093106" y="5963968"/>
                  <a:pt x="1091011" y="5963640"/>
                  <a:pt x="1089351" y="5963258"/>
                </a:cubicBezTo>
                <a:cubicBezTo>
                  <a:pt x="1087862" y="5959276"/>
                  <a:pt x="1087607" y="5955319"/>
                  <a:pt x="1088589" y="5951383"/>
                </a:cubicBezTo>
                <a:cubicBezTo>
                  <a:pt x="1089570" y="5947449"/>
                  <a:pt x="1089316" y="5943491"/>
                  <a:pt x="1087826" y="5939509"/>
                </a:cubicBezTo>
                <a:lnTo>
                  <a:pt x="1087159" y="5922694"/>
                </a:lnTo>
                <a:lnTo>
                  <a:pt x="1080506" y="5908730"/>
                </a:lnTo>
                <a:lnTo>
                  <a:pt x="1081645" y="5900844"/>
                </a:lnTo>
                <a:cubicBezTo>
                  <a:pt x="1080554" y="5898662"/>
                  <a:pt x="1080146" y="5896307"/>
                  <a:pt x="1080421" y="5893780"/>
                </a:cubicBezTo>
                <a:cubicBezTo>
                  <a:pt x="1080696" y="5891251"/>
                  <a:pt x="1082497" y="5889680"/>
                  <a:pt x="1085823" y="5889064"/>
                </a:cubicBezTo>
                <a:lnTo>
                  <a:pt x="1075943" y="5888876"/>
                </a:lnTo>
                <a:lnTo>
                  <a:pt x="1070626" y="5908541"/>
                </a:lnTo>
                <a:cubicBezTo>
                  <a:pt x="1066334" y="5900388"/>
                  <a:pt x="1065510" y="5891807"/>
                  <a:pt x="1068152" y="5882798"/>
                </a:cubicBezTo>
                <a:cubicBezTo>
                  <a:pt x="1069589" y="5870079"/>
                  <a:pt x="1071388" y="5857800"/>
                  <a:pt x="1073548" y="5845960"/>
                </a:cubicBezTo>
                <a:cubicBezTo>
                  <a:pt x="1075711" y="5834121"/>
                  <a:pt x="1077011" y="5822079"/>
                  <a:pt x="1077449" y="5809836"/>
                </a:cubicBezTo>
                <a:cubicBezTo>
                  <a:pt x="1076358" y="5807653"/>
                  <a:pt x="1075214" y="5805037"/>
                  <a:pt x="1074016" y="5801987"/>
                </a:cubicBezTo>
                <a:cubicBezTo>
                  <a:pt x="1072819" y="5798937"/>
                  <a:pt x="1072410" y="5796582"/>
                  <a:pt x="1072792" y="5794921"/>
                </a:cubicBezTo>
                <a:lnTo>
                  <a:pt x="1068802" y="5796822"/>
                </a:lnTo>
                <a:lnTo>
                  <a:pt x="1073177" y="5826557"/>
                </a:lnTo>
                <a:lnTo>
                  <a:pt x="1064822" y="5850118"/>
                </a:lnTo>
                <a:cubicBezTo>
                  <a:pt x="1066683" y="5855095"/>
                  <a:pt x="1066881" y="5859793"/>
                  <a:pt x="1065418" y="5864213"/>
                </a:cubicBezTo>
                <a:cubicBezTo>
                  <a:pt x="1063954" y="5868633"/>
                  <a:pt x="1063915" y="5872833"/>
                  <a:pt x="1065301" y="5876813"/>
                </a:cubicBezTo>
                <a:lnTo>
                  <a:pt x="1068152" y="5882798"/>
                </a:lnTo>
                <a:cubicBezTo>
                  <a:pt x="1061540" y="5895890"/>
                  <a:pt x="1057220" y="5908657"/>
                  <a:pt x="1055191" y="5921097"/>
                </a:cubicBezTo>
                <a:cubicBezTo>
                  <a:pt x="1053163" y="5933536"/>
                  <a:pt x="1050077" y="5946325"/>
                  <a:pt x="1045935" y="5959466"/>
                </a:cubicBezTo>
                <a:cubicBezTo>
                  <a:pt x="1047859" y="5964362"/>
                  <a:pt x="1048431" y="5968986"/>
                  <a:pt x="1047648" y="5973335"/>
                </a:cubicBezTo>
                <a:cubicBezTo>
                  <a:pt x="1046865" y="5977686"/>
                  <a:pt x="1047436" y="5982309"/>
                  <a:pt x="1049361" y="5987205"/>
                </a:cubicBezTo>
                <a:cubicBezTo>
                  <a:pt x="1042570" y="5990185"/>
                  <a:pt x="1038933" y="5993039"/>
                  <a:pt x="1038449" y="5995769"/>
                </a:cubicBezTo>
                <a:cubicBezTo>
                  <a:pt x="1037963" y="5998498"/>
                  <a:pt x="1039482" y="6003181"/>
                  <a:pt x="1042999" y="6009816"/>
                </a:cubicBezTo>
                <a:cubicBezTo>
                  <a:pt x="1039833" y="6013874"/>
                  <a:pt x="1037023" y="6018680"/>
                  <a:pt x="1034571" y="6024234"/>
                </a:cubicBezTo>
                <a:cubicBezTo>
                  <a:pt x="1032116" y="6029788"/>
                  <a:pt x="1030780" y="6035117"/>
                  <a:pt x="1030560" y="6040219"/>
                </a:cubicBezTo>
                <a:cubicBezTo>
                  <a:pt x="1033456" y="6043836"/>
                  <a:pt x="1034624" y="6047358"/>
                  <a:pt x="1034065" y="6050787"/>
                </a:cubicBezTo>
                <a:cubicBezTo>
                  <a:pt x="1033505" y="6054214"/>
                  <a:pt x="1031229" y="6056930"/>
                  <a:pt x="1027238" y="6058934"/>
                </a:cubicBezTo>
                <a:cubicBezTo>
                  <a:pt x="1028764" y="6062031"/>
                  <a:pt x="1029726" y="6065550"/>
                  <a:pt x="1030126" y="6069491"/>
                </a:cubicBezTo>
                <a:cubicBezTo>
                  <a:pt x="1030524" y="6073431"/>
                  <a:pt x="1029752" y="6077164"/>
                  <a:pt x="1027812" y="6080689"/>
                </a:cubicBezTo>
                <a:lnTo>
                  <a:pt x="1018788" y="6087436"/>
                </a:lnTo>
                <a:lnTo>
                  <a:pt x="1009285" y="6067487"/>
                </a:lnTo>
                <a:cubicBezTo>
                  <a:pt x="1008234" y="6070638"/>
                  <a:pt x="1006938" y="6073908"/>
                  <a:pt x="1005391" y="6077297"/>
                </a:cubicBezTo>
                <a:cubicBezTo>
                  <a:pt x="1003844" y="6080686"/>
                  <a:pt x="1002070" y="6082958"/>
                  <a:pt x="1000071" y="6084114"/>
                </a:cubicBezTo>
                <a:cubicBezTo>
                  <a:pt x="998141" y="6084983"/>
                  <a:pt x="996778" y="6085122"/>
                  <a:pt x="995988" y="6084530"/>
                </a:cubicBezTo>
                <a:cubicBezTo>
                  <a:pt x="995196" y="6083939"/>
                  <a:pt x="994594" y="6083103"/>
                  <a:pt x="994182" y="6082025"/>
                </a:cubicBezTo>
                <a:cubicBezTo>
                  <a:pt x="992656" y="6078928"/>
                  <a:pt x="991693" y="6075410"/>
                  <a:pt x="991295" y="6071468"/>
                </a:cubicBezTo>
                <a:cubicBezTo>
                  <a:pt x="990896" y="6067528"/>
                  <a:pt x="991667" y="6063795"/>
                  <a:pt x="993609" y="6060270"/>
                </a:cubicBezTo>
                <a:cubicBezTo>
                  <a:pt x="991810" y="6055211"/>
                  <a:pt x="991746" y="6049939"/>
                  <a:pt x="993415" y="6044452"/>
                </a:cubicBezTo>
                <a:cubicBezTo>
                  <a:pt x="995085" y="6038966"/>
                  <a:pt x="995020" y="6033694"/>
                  <a:pt x="993223" y="6028635"/>
                </a:cubicBezTo>
                <a:lnTo>
                  <a:pt x="992273" y="6026640"/>
                </a:lnTo>
                <a:lnTo>
                  <a:pt x="999960" y="5986264"/>
                </a:lnTo>
                <a:cubicBezTo>
                  <a:pt x="998637" y="5983273"/>
                  <a:pt x="997743" y="5980539"/>
                  <a:pt x="997275" y="5978058"/>
                </a:cubicBezTo>
                <a:cubicBezTo>
                  <a:pt x="996808" y="5975579"/>
                  <a:pt x="996149" y="5973342"/>
                  <a:pt x="995302" y="5971350"/>
                </a:cubicBezTo>
                <a:lnTo>
                  <a:pt x="992452" y="5965365"/>
                </a:lnTo>
                <a:cubicBezTo>
                  <a:pt x="992885" y="5955573"/>
                  <a:pt x="994056" y="5946040"/>
                  <a:pt x="995962" y="5936770"/>
                </a:cubicBezTo>
                <a:cubicBezTo>
                  <a:pt x="997868" y="5927499"/>
                  <a:pt x="999037" y="5917967"/>
                  <a:pt x="999472" y="5908174"/>
                </a:cubicBezTo>
                <a:lnTo>
                  <a:pt x="992913" y="5889271"/>
                </a:lnTo>
                <a:cubicBezTo>
                  <a:pt x="993490" y="5882774"/>
                  <a:pt x="994684" y="5876290"/>
                  <a:pt x="996496" y="5869818"/>
                </a:cubicBezTo>
                <a:cubicBezTo>
                  <a:pt x="998308" y="5863347"/>
                  <a:pt x="1000975" y="5857385"/>
                  <a:pt x="1004497" y="5851933"/>
                </a:cubicBezTo>
                <a:lnTo>
                  <a:pt x="1000789" y="5839014"/>
                </a:lnTo>
                <a:cubicBezTo>
                  <a:pt x="1003968" y="5837551"/>
                  <a:pt x="1006849" y="5835464"/>
                  <a:pt x="1009434" y="5832754"/>
                </a:cubicBezTo>
                <a:cubicBezTo>
                  <a:pt x="1012018" y="5830045"/>
                  <a:pt x="1013189" y="5826937"/>
                  <a:pt x="1012947" y="5823432"/>
                </a:cubicBezTo>
                <a:cubicBezTo>
                  <a:pt x="1015471" y="5818456"/>
                  <a:pt x="1017141" y="5812969"/>
                  <a:pt x="1017955" y="5806972"/>
                </a:cubicBezTo>
                <a:cubicBezTo>
                  <a:pt x="1018769" y="5800975"/>
                  <a:pt x="1018967" y="5794966"/>
                  <a:pt x="1018546" y="5788946"/>
                </a:cubicBezTo>
                <a:cubicBezTo>
                  <a:pt x="1018055" y="5787701"/>
                  <a:pt x="1017136" y="5786201"/>
                  <a:pt x="1015790" y="5784445"/>
                </a:cubicBezTo>
                <a:cubicBezTo>
                  <a:pt x="1014444" y="5782690"/>
                  <a:pt x="1012765" y="5782164"/>
                  <a:pt x="1010754" y="5782867"/>
                </a:cubicBezTo>
                <a:cubicBezTo>
                  <a:pt x="1008982" y="5784068"/>
                  <a:pt x="1008491" y="5786036"/>
                  <a:pt x="1009283" y="5788769"/>
                </a:cubicBezTo>
                <a:cubicBezTo>
                  <a:pt x="1010075" y="5791502"/>
                  <a:pt x="1010820" y="5793493"/>
                  <a:pt x="1011517" y="5794742"/>
                </a:cubicBezTo>
                <a:cubicBezTo>
                  <a:pt x="1009587" y="5804177"/>
                  <a:pt x="1005993" y="5813333"/>
                  <a:pt x="1000739" y="5822211"/>
                </a:cubicBezTo>
                <a:cubicBezTo>
                  <a:pt x="995484" y="5831088"/>
                  <a:pt x="990181" y="5839223"/>
                  <a:pt x="984831" y="5846616"/>
                </a:cubicBezTo>
                <a:lnTo>
                  <a:pt x="984453" y="5866377"/>
                </a:lnTo>
                <a:lnTo>
                  <a:pt x="972297" y="5881959"/>
                </a:lnTo>
                <a:cubicBezTo>
                  <a:pt x="974523" y="5898083"/>
                  <a:pt x="973096" y="5914569"/>
                  <a:pt x="968019" y="5931419"/>
                </a:cubicBezTo>
                <a:cubicBezTo>
                  <a:pt x="962940" y="5948268"/>
                  <a:pt x="956836" y="5963925"/>
                  <a:pt x="949704" y="5978388"/>
                </a:cubicBezTo>
                <a:cubicBezTo>
                  <a:pt x="951169" y="5981463"/>
                  <a:pt x="952254" y="5985025"/>
                  <a:pt x="952959" y="5989074"/>
                </a:cubicBezTo>
                <a:cubicBezTo>
                  <a:pt x="953665" y="5993123"/>
                  <a:pt x="953753" y="5997162"/>
                  <a:pt x="953224" y="6001187"/>
                </a:cubicBezTo>
                <a:lnTo>
                  <a:pt x="943061" y="6015819"/>
                </a:lnTo>
                <a:cubicBezTo>
                  <a:pt x="932100" y="6019357"/>
                  <a:pt x="924430" y="6022094"/>
                  <a:pt x="920048" y="6024028"/>
                </a:cubicBezTo>
                <a:cubicBezTo>
                  <a:pt x="915666" y="6025963"/>
                  <a:pt x="914505" y="6037224"/>
                  <a:pt x="916563" y="6057814"/>
                </a:cubicBezTo>
                <a:cubicBezTo>
                  <a:pt x="912654" y="6070588"/>
                  <a:pt x="908864" y="6083611"/>
                  <a:pt x="905194" y="6096884"/>
                </a:cubicBezTo>
                <a:cubicBezTo>
                  <a:pt x="901522" y="6110157"/>
                  <a:pt x="899205" y="6123703"/>
                  <a:pt x="898241" y="6137521"/>
                </a:cubicBezTo>
                <a:cubicBezTo>
                  <a:pt x="892436" y="6141714"/>
                  <a:pt x="889917" y="6148626"/>
                  <a:pt x="890682" y="6158256"/>
                </a:cubicBezTo>
                <a:cubicBezTo>
                  <a:pt x="891444" y="6167887"/>
                  <a:pt x="888424" y="6175036"/>
                  <a:pt x="881625" y="6179704"/>
                </a:cubicBezTo>
                <a:cubicBezTo>
                  <a:pt x="873322" y="6203699"/>
                  <a:pt x="866284" y="6229386"/>
                  <a:pt x="860512" y="6256765"/>
                </a:cubicBezTo>
                <a:cubicBezTo>
                  <a:pt x="854740" y="6284144"/>
                  <a:pt x="849911" y="6310613"/>
                  <a:pt x="846026" y="6336176"/>
                </a:cubicBezTo>
                <a:cubicBezTo>
                  <a:pt x="848507" y="6338920"/>
                  <a:pt x="849556" y="6342193"/>
                  <a:pt x="849175" y="6345995"/>
                </a:cubicBezTo>
                <a:cubicBezTo>
                  <a:pt x="848793" y="6349798"/>
                  <a:pt x="846636" y="6352763"/>
                  <a:pt x="842704" y="6354890"/>
                </a:cubicBezTo>
                <a:cubicBezTo>
                  <a:pt x="842413" y="6364769"/>
                  <a:pt x="841196" y="6374630"/>
                  <a:pt x="839052" y="6384473"/>
                </a:cubicBezTo>
                <a:cubicBezTo>
                  <a:pt x="836908" y="6394316"/>
                  <a:pt x="834456" y="6404152"/>
                  <a:pt x="831695" y="6413983"/>
                </a:cubicBezTo>
                <a:cubicBezTo>
                  <a:pt x="835736" y="6422358"/>
                  <a:pt x="835591" y="6429974"/>
                  <a:pt x="831260" y="6436831"/>
                </a:cubicBezTo>
                <a:cubicBezTo>
                  <a:pt x="826927" y="6443688"/>
                  <a:pt x="825809" y="6450543"/>
                  <a:pt x="827902" y="6457398"/>
                </a:cubicBezTo>
                <a:lnTo>
                  <a:pt x="815745" y="6472981"/>
                </a:lnTo>
                <a:cubicBezTo>
                  <a:pt x="815126" y="6457979"/>
                  <a:pt x="816166" y="6433619"/>
                  <a:pt x="818868" y="6399901"/>
                </a:cubicBezTo>
                <a:cubicBezTo>
                  <a:pt x="821569" y="6366185"/>
                  <a:pt x="825080" y="6341872"/>
                  <a:pt x="829400" y="6326963"/>
                </a:cubicBezTo>
                <a:cubicBezTo>
                  <a:pt x="827788" y="6322938"/>
                  <a:pt x="826805" y="6318306"/>
                  <a:pt x="826452" y="6313070"/>
                </a:cubicBezTo>
                <a:cubicBezTo>
                  <a:pt x="826099" y="6307833"/>
                  <a:pt x="824642" y="6302205"/>
                  <a:pt x="822079" y="6296185"/>
                </a:cubicBezTo>
                <a:cubicBezTo>
                  <a:pt x="821382" y="6294935"/>
                  <a:pt x="820638" y="6292945"/>
                  <a:pt x="819846" y="6290212"/>
                </a:cubicBezTo>
                <a:cubicBezTo>
                  <a:pt x="819053" y="6287479"/>
                  <a:pt x="819544" y="6285511"/>
                  <a:pt x="821318" y="6284310"/>
                </a:cubicBezTo>
                <a:lnTo>
                  <a:pt x="823312" y="6283360"/>
                </a:lnTo>
                <a:cubicBezTo>
                  <a:pt x="822175" y="6274978"/>
                  <a:pt x="819623" y="6259775"/>
                  <a:pt x="815657" y="6237748"/>
                </a:cubicBezTo>
                <a:cubicBezTo>
                  <a:pt x="811691" y="6215723"/>
                  <a:pt x="810848" y="6201541"/>
                  <a:pt x="813132" y="6195201"/>
                </a:cubicBezTo>
                <a:cubicBezTo>
                  <a:pt x="807528" y="6186755"/>
                  <a:pt x="805906" y="6176717"/>
                  <a:pt x="808270" y="6165087"/>
                </a:cubicBezTo>
                <a:cubicBezTo>
                  <a:pt x="810633" y="6153457"/>
                  <a:pt x="812978" y="6142753"/>
                  <a:pt x="815306" y="6132975"/>
                </a:cubicBezTo>
                <a:cubicBezTo>
                  <a:pt x="811907" y="6126589"/>
                  <a:pt x="811647" y="6120696"/>
                  <a:pt x="814531" y="6115294"/>
                </a:cubicBezTo>
                <a:cubicBezTo>
                  <a:pt x="817414" y="6109892"/>
                  <a:pt x="817892" y="6104259"/>
                  <a:pt x="815965" y="6098395"/>
                </a:cubicBezTo>
                <a:cubicBezTo>
                  <a:pt x="814852" y="6096274"/>
                  <a:pt x="813751" y="6093535"/>
                  <a:pt x="812662" y="6090179"/>
                </a:cubicBezTo>
                <a:cubicBezTo>
                  <a:pt x="811574" y="6086822"/>
                  <a:pt x="811470" y="6083608"/>
                  <a:pt x="812351" y="6080536"/>
                </a:cubicBezTo>
                <a:lnTo>
                  <a:pt x="809784" y="6059731"/>
                </a:lnTo>
                <a:cubicBezTo>
                  <a:pt x="807053" y="6056035"/>
                  <a:pt x="806550" y="6052196"/>
                  <a:pt x="808273" y="6048213"/>
                </a:cubicBezTo>
                <a:cubicBezTo>
                  <a:pt x="809995" y="6044231"/>
                  <a:pt x="812937" y="6041198"/>
                  <a:pt x="817094" y="6039116"/>
                </a:cubicBezTo>
                <a:lnTo>
                  <a:pt x="814526" y="6018311"/>
                </a:lnTo>
                <a:lnTo>
                  <a:pt x="820605" y="6010520"/>
                </a:lnTo>
                <a:cubicBezTo>
                  <a:pt x="816224" y="6004856"/>
                  <a:pt x="812228" y="5998397"/>
                  <a:pt x="808620" y="5991142"/>
                </a:cubicBezTo>
                <a:cubicBezTo>
                  <a:pt x="805010" y="5983888"/>
                  <a:pt x="804981" y="5976762"/>
                  <a:pt x="808533" y="5969767"/>
                </a:cubicBezTo>
                <a:cubicBezTo>
                  <a:pt x="805879" y="5962057"/>
                  <a:pt x="803629" y="5946200"/>
                  <a:pt x="801780" y="5922197"/>
                </a:cubicBezTo>
                <a:cubicBezTo>
                  <a:pt x="799931" y="5898194"/>
                  <a:pt x="800150" y="5882385"/>
                  <a:pt x="802437" y="5874768"/>
                </a:cubicBezTo>
                <a:lnTo>
                  <a:pt x="797872" y="5854914"/>
                </a:lnTo>
                <a:lnTo>
                  <a:pt x="814397" y="5817671"/>
                </a:lnTo>
                <a:cubicBezTo>
                  <a:pt x="810855" y="5811200"/>
                  <a:pt x="809908" y="5804717"/>
                  <a:pt x="811555" y="5798221"/>
                </a:cubicBezTo>
                <a:cubicBezTo>
                  <a:pt x="813203" y="5791724"/>
                  <a:pt x="812754" y="5785004"/>
                  <a:pt x="810209" y="5778058"/>
                </a:cubicBezTo>
                <a:cubicBezTo>
                  <a:pt x="814043" y="5772406"/>
                  <a:pt x="816846" y="5765870"/>
                  <a:pt x="818613" y="5758450"/>
                </a:cubicBezTo>
                <a:cubicBezTo>
                  <a:pt x="820381" y="5751030"/>
                  <a:pt x="819478" y="5744423"/>
                  <a:pt x="815903" y="5738631"/>
                </a:cubicBezTo>
                <a:cubicBezTo>
                  <a:pt x="819734" y="5736398"/>
                  <a:pt x="821095" y="5734118"/>
                  <a:pt x="819987" y="5731790"/>
                </a:cubicBezTo>
                <a:cubicBezTo>
                  <a:pt x="818416" y="5728816"/>
                  <a:pt x="817517" y="5726287"/>
                  <a:pt x="817290" y="5724203"/>
                </a:cubicBezTo>
                <a:cubicBezTo>
                  <a:pt x="817061" y="5722119"/>
                  <a:pt x="818371" y="5720373"/>
                  <a:pt x="821218" y="5718965"/>
                </a:cubicBezTo>
                <a:cubicBezTo>
                  <a:pt x="830808" y="5685791"/>
                  <a:pt x="835600" y="5648325"/>
                  <a:pt x="835592" y="5606567"/>
                </a:cubicBezTo>
                <a:lnTo>
                  <a:pt x="836481" y="5550421"/>
                </a:lnTo>
                <a:lnTo>
                  <a:pt x="836294" y="5550583"/>
                </a:lnTo>
                <a:lnTo>
                  <a:pt x="827816" y="5533628"/>
                </a:lnTo>
                <a:cubicBezTo>
                  <a:pt x="823577" y="5533628"/>
                  <a:pt x="821458" y="5531509"/>
                  <a:pt x="821458" y="5527270"/>
                </a:cubicBezTo>
                <a:cubicBezTo>
                  <a:pt x="822076" y="5518925"/>
                  <a:pt x="824549" y="5510713"/>
                  <a:pt x="828875" y="5502633"/>
                </a:cubicBezTo>
                <a:cubicBezTo>
                  <a:pt x="833203" y="5494553"/>
                  <a:pt x="835675" y="5485811"/>
                  <a:pt x="836293" y="5476407"/>
                </a:cubicBezTo>
                <a:cubicBezTo>
                  <a:pt x="836337" y="5476230"/>
                  <a:pt x="836249" y="5475524"/>
                  <a:pt x="836029" y="5474287"/>
                </a:cubicBezTo>
                <a:cubicBezTo>
                  <a:pt x="835808" y="5473051"/>
                  <a:pt x="835190" y="5472345"/>
                  <a:pt x="834174" y="5472168"/>
                </a:cubicBezTo>
                <a:cubicBezTo>
                  <a:pt x="833026" y="5472654"/>
                  <a:pt x="831613" y="5474861"/>
                  <a:pt x="829935" y="5478791"/>
                </a:cubicBezTo>
                <a:cubicBezTo>
                  <a:pt x="828257" y="5482721"/>
                  <a:pt x="826845" y="5485458"/>
                  <a:pt x="825697" y="5487004"/>
                </a:cubicBezTo>
                <a:cubicBezTo>
                  <a:pt x="823224" y="5489123"/>
                  <a:pt x="821811" y="5491242"/>
                  <a:pt x="821457" y="5493361"/>
                </a:cubicBezTo>
                <a:cubicBezTo>
                  <a:pt x="821723" y="5496672"/>
                  <a:pt x="821723" y="5499587"/>
                  <a:pt x="821458" y="5502104"/>
                </a:cubicBezTo>
                <a:cubicBezTo>
                  <a:pt x="821193" y="5504620"/>
                  <a:pt x="819074" y="5505945"/>
                  <a:pt x="815100" y="5506077"/>
                </a:cubicBezTo>
                <a:lnTo>
                  <a:pt x="806623" y="5510316"/>
                </a:lnTo>
                <a:lnTo>
                  <a:pt x="785430" y="5512435"/>
                </a:lnTo>
                <a:lnTo>
                  <a:pt x="779072" y="5529389"/>
                </a:lnTo>
                <a:cubicBezTo>
                  <a:pt x="775849" y="5530582"/>
                  <a:pt x="772758" y="5532436"/>
                  <a:pt x="769800" y="5534953"/>
                </a:cubicBezTo>
                <a:cubicBezTo>
                  <a:pt x="766842" y="5537470"/>
                  <a:pt x="764281" y="5539854"/>
                  <a:pt x="762117" y="5542105"/>
                </a:cubicBezTo>
                <a:cubicBezTo>
                  <a:pt x="759821" y="5542061"/>
                  <a:pt x="757526" y="5542679"/>
                  <a:pt x="755230" y="5543960"/>
                </a:cubicBezTo>
                <a:cubicBezTo>
                  <a:pt x="752934" y="5545240"/>
                  <a:pt x="751697" y="5547448"/>
                  <a:pt x="751521" y="5550583"/>
                </a:cubicBezTo>
                <a:lnTo>
                  <a:pt x="753640" y="5559060"/>
                </a:lnTo>
                <a:lnTo>
                  <a:pt x="734566" y="5559060"/>
                </a:lnTo>
                <a:cubicBezTo>
                  <a:pt x="735405" y="5554954"/>
                  <a:pt x="737436" y="5548861"/>
                  <a:pt x="740660" y="5540781"/>
                </a:cubicBezTo>
                <a:cubicBezTo>
                  <a:pt x="743882" y="5532701"/>
                  <a:pt x="743265" y="5528197"/>
                  <a:pt x="738805" y="5527270"/>
                </a:cubicBezTo>
                <a:cubicBezTo>
                  <a:pt x="736641" y="5527403"/>
                  <a:pt x="734611" y="5528197"/>
                  <a:pt x="732712" y="5529655"/>
                </a:cubicBezTo>
                <a:cubicBezTo>
                  <a:pt x="730813" y="5531111"/>
                  <a:pt x="729312" y="5532436"/>
                  <a:pt x="728208" y="5533628"/>
                </a:cubicBezTo>
                <a:lnTo>
                  <a:pt x="723970" y="5559060"/>
                </a:lnTo>
                <a:lnTo>
                  <a:pt x="713373" y="5573895"/>
                </a:lnTo>
                <a:cubicBezTo>
                  <a:pt x="713373" y="5580165"/>
                  <a:pt x="712314" y="5585640"/>
                  <a:pt x="710194" y="5590320"/>
                </a:cubicBezTo>
                <a:cubicBezTo>
                  <a:pt x="708075" y="5595000"/>
                  <a:pt x="704896" y="5599415"/>
                  <a:pt x="700658" y="5603565"/>
                </a:cubicBezTo>
                <a:lnTo>
                  <a:pt x="700658" y="5620520"/>
                </a:lnTo>
                <a:cubicBezTo>
                  <a:pt x="694653" y="5627231"/>
                  <a:pt x="691827" y="5635002"/>
                  <a:pt x="692180" y="5643832"/>
                </a:cubicBezTo>
                <a:cubicBezTo>
                  <a:pt x="688780" y="5642817"/>
                  <a:pt x="685513" y="5643259"/>
                  <a:pt x="682378" y="5645157"/>
                </a:cubicBezTo>
                <a:cubicBezTo>
                  <a:pt x="679243" y="5647055"/>
                  <a:pt x="677566" y="5650146"/>
                  <a:pt x="677345" y="5654429"/>
                </a:cubicBezTo>
                <a:lnTo>
                  <a:pt x="664629" y="5673503"/>
                </a:lnTo>
                <a:lnTo>
                  <a:pt x="647674" y="5667145"/>
                </a:lnTo>
                <a:cubicBezTo>
                  <a:pt x="650455" y="5660257"/>
                  <a:pt x="652310" y="5652310"/>
                  <a:pt x="653238" y="5643303"/>
                </a:cubicBezTo>
                <a:cubicBezTo>
                  <a:pt x="654165" y="5634296"/>
                  <a:pt x="656549" y="5627408"/>
                  <a:pt x="660391" y="5622639"/>
                </a:cubicBezTo>
                <a:cubicBezTo>
                  <a:pt x="660037" y="5615928"/>
                  <a:pt x="662863" y="5612396"/>
                  <a:pt x="668868" y="5612042"/>
                </a:cubicBezTo>
                <a:cubicBezTo>
                  <a:pt x="673460" y="5612352"/>
                  <a:pt x="679111" y="5612263"/>
                  <a:pt x="685822" y="5611778"/>
                </a:cubicBezTo>
                <a:cubicBezTo>
                  <a:pt x="692534" y="5611292"/>
                  <a:pt x="691827" y="5608555"/>
                  <a:pt x="683703" y="5603565"/>
                </a:cubicBezTo>
                <a:lnTo>
                  <a:pt x="692180" y="5582372"/>
                </a:lnTo>
                <a:lnTo>
                  <a:pt x="683703" y="5582372"/>
                </a:lnTo>
                <a:lnTo>
                  <a:pt x="692179" y="5571776"/>
                </a:lnTo>
                <a:lnTo>
                  <a:pt x="692180" y="5550583"/>
                </a:lnTo>
                <a:lnTo>
                  <a:pt x="707015" y="5539986"/>
                </a:lnTo>
                <a:lnTo>
                  <a:pt x="707015" y="5520912"/>
                </a:lnTo>
                <a:cubicBezTo>
                  <a:pt x="710901" y="5514201"/>
                  <a:pt x="715846" y="5508550"/>
                  <a:pt x="721851" y="5503958"/>
                </a:cubicBezTo>
                <a:lnTo>
                  <a:pt x="728208" y="5487004"/>
                </a:lnTo>
                <a:cubicBezTo>
                  <a:pt x="721586" y="5485326"/>
                  <a:pt x="719466" y="5478085"/>
                  <a:pt x="721850" y="5465280"/>
                </a:cubicBezTo>
                <a:cubicBezTo>
                  <a:pt x="724235" y="5452476"/>
                  <a:pt x="726354" y="5444175"/>
                  <a:pt x="728209" y="5440378"/>
                </a:cubicBezTo>
                <a:cubicBezTo>
                  <a:pt x="732182" y="5439407"/>
                  <a:pt x="734301" y="5434992"/>
                  <a:pt x="734567" y="5427132"/>
                </a:cubicBezTo>
                <a:cubicBezTo>
                  <a:pt x="734831" y="5419273"/>
                  <a:pt x="734830" y="5413799"/>
                  <a:pt x="734566" y="5410708"/>
                </a:cubicBezTo>
                <a:cubicBezTo>
                  <a:pt x="737701" y="5409472"/>
                  <a:pt x="739909" y="5407176"/>
                  <a:pt x="741189" y="5403820"/>
                </a:cubicBezTo>
                <a:cubicBezTo>
                  <a:pt x="742470" y="5400465"/>
                  <a:pt x="743088" y="5397109"/>
                  <a:pt x="743044" y="5393753"/>
                </a:cubicBezTo>
                <a:cubicBezTo>
                  <a:pt x="742690" y="5389780"/>
                  <a:pt x="741277" y="5386601"/>
                  <a:pt x="738805" y="5384217"/>
                </a:cubicBezTo>
                <a:cubicBezTo>
                  <a:pt x="736332" y="5381832"/>
                  <a:pt x="734920" y="5378653"/>
                  <a:pt x="734566" y="5374680"/>
                </a:cubicBezTo>
                <a:cubicBezTo>
                  <a:pt x="726398" y="5376269"/>
                  <a:pt x="722601" y="5382627"/>
                  <a:pt x="723175" y="5393754"/>
                </a:cubicBezTo>
                <a:cubicBezTo>
                  <a:pt x="723749" y="5404880"/>
                  <a:pt x="720482" y="5411238"/>
                  <a:pt x="713373" y="5412827"/>
                </a:cubicBezTo>
                <a:cubicBezTo>
                  <a:pt x="713153" y="5419318"/>
                  <a:pt x="710945" y="5425411"/>
                  <a:pt x="706750" y="5431106"/>
                </a:cubicBezTo>
                <a:cubicBezTo>
                  <a:pt x="702556" y="5436802"/>
                  <a:pt x="697699" y="5441306"/>
                  <a:pt x="692180" y="5444617"/>
                </a:cubicBezTo>
                <a:lnTo>
                  <a:pt x="692180" y="5472168"/>
                </a:lnTo>
                <a:cubicBezTo>
                  <a:pt x="673592" y="5481131"/>
                  <a:pt x="662554" y="5491286"/>
                  <a:pt x="659066" y="5502633"/>
                </a:cubicBezTo>
                <a:cubicBezTo>
                  <a:pt x="655578" y="5513980"/>
                  <a:pt x="650368" y="5529964"/>
                  <a:pt x="643436" y="5550583"/>
                </a:cubicBezTo>
                <a:cubicBezTo>
                  <a:pt x="636283" y="5551201"/>
                  <a:pt x="629925" y="5553673"/>
                  <a:pt x="624362" y="5558000"/>
                </a:cubicBezTo>
                <a:cubicBezTo>
                  <a:pt x="618799" y="5562327"/>
                  <a:pt x="612441" y="5564800"/>
                  <a:pt x="605288" y="5565418"/>
                </a:cubicBezTo>
                <a:lnTo>
                  <a:pt x="605288" y="5588730"/>
                </a:lnTo>
                <a:lnTo>
                  <a:pt x="598930" y="5588730"/>
                </a:lnTo>
                <a:cubicBezTo>
                  <a:pt x="594868" y="5588730"/>
                  <a:pt x="592396" y="5587671"/>
                  <a:pt x="591513" y="5585551"/>
                </a:cubicBezTo>
                <a:cubicBezTo>
                  <a:pt x="590630" y="5583432"/>
                  <a:pt x="590276" y="5580253"/>
                  <a:pt x="590453" y="5576014"/>
                </a:cubicBezTo>
                <a:lnTo>
                  <a:pt x="596811" y="5559060"/>
                </a:lnTo>
                <a:cubicBezTo>
                  <a:pt x="596678" y="5557514"/>
                  <a:pt x="595883" y="5554777"/>
                  <a:pt x="594426" y="5550847"/>
                </a:cubicBezTo>
                <a:cubicBezTo>
                  <a:pt x="592970" y="5546918"/>
                  <a:pt x="591645" y="5544710"/>
                  <a:pt x="590453" y="5544224"/>
                </a:cubicBezTo>
                <a:lnTo>
                  <a:pt x="590453" y="5550583"/>
                </a:lnTo>
                <a:cubicBezTo>
                  <a:pt x="585596" y="5554027"/>
                  <a:pt x="579945" y="5558795"/>
                  <a:pt x="573499" y="5564888"/>
                </a:cubicBezTo>
                <a:cubicBezTo>
                  <a:pt x="567052" y="5570981"/>
                  <a:pt x="563520" y="5576809"/>
                  <a:pt x="562902" y="5582372"/>
                </a:cubicBezTo>
                <a:cubicBezTo>
                  <a:pt x="559766" y="5584668"/>
                  <a:pt x="557559" y="5588024"/>
                  <a:pt x="556279" y="5592439"/>
                </a:cubicBezTo>
                <a:cubicBezTo>
                  <a:pt x="554998" y="5596854"/>
                  <a:pt x="554381" y="5601270"/>
                  <a:pt x="554425" y="5605685"/>
                </a:cubicBezTo>
                <a:lnTo>
                  <a:pt x="539589" y="5614162"/>
                </a:lnTo>
                <a:cubicBezTo>
                  <a:pt x="539634" y="5617562"/>
                  <a:pt x="539015" y="5621359"/>
                  <a:pt x="537735" y="5625553"/>
                </a:cubicBezTo>
                <a:cubicBezTo>
                  <a:pt x="536454" y="5629748"/>
                  <a:pt x="534247" y="5633015"/>
                  <a:pt x="531111" y="5635355"/>
                </a:cubicBezTo>
                <a:lnTo>
                  <a:pt x="531112" y="5652310"/>
                </a:lnTo>
                <a:lnTo>
                  <a:pt x="522634" y="5658668"/>
                </a:lnTo>
                <a:cubicBezTo>
                  <a:pt x="522414" y="5665114"/>
                  <a:pt x="520207" y="5671295"/>
                  <a:pt x="516012" y="5677212"/>
                </a:cubicBezTo>
                <a:cubicBezTo>
                  <a:pt x="511818" y="5683128"/>
                  <a:pt x="506960" y="5688249"/>
                  <a:pt x="501441" y="5692577"/>
                </a:cubicBezTo>
                <a:cubicBezTo>
                  <a:pt x="497115" y="5699332"/>
                  <a:pt x="491994" y="5707014"/>
                  <a:pt x="486076" y="5715624"/>
                </a:cubicBezTo>
                <a:cubicBezTo>
                  <a:pt x="480160" y="5724234"/>
                  <a:pt x="473979" y="5731386"/>
                  <a:pt x="467533" y="5737082"/>
                </a:cubicBezTo>
                <a:cubicBezTo>
                  <a:pt x="467665" y="5740394"/>
                  <a:pt x="467401" y="5743837"/>
                  <a:pt x="466738" y="5747414"/>
                </a:cubicBezTo>
                <a:cubicBezTo>
                  <a:pt x="466076" y="5750990"/>
                  <a:pt x="464221" y="5753904"/>
                  <a:pt x="461175" y="5756156"/>
                </a:cubicBezTo>
                <a:cubicBezTo>
                  <a:pt x="460999" y="5762690"/>
                  <a:pt x="459231" y="5769225"/>
                  <a:pt x="455877" y="5775760"/>
                </a:cubicBezTo>
                <a:cubicBezTo>
                  <a:pt x="452521" y="5782294"/>
                  <a:pt x="448635" y="5787769"/>
                  <a:pt x="444221" y="5792184"/>
                </a:cubicBezTo>
                <a:cubicBezTo>
                  <a:pt x="444221" y="5794392"/>
                  <a:pt x="443691" y="5796335"/>
                  <a:pt x="442631" y="5798012"/>
                </a:cubicBezTo>
                <a:cubicBezTo>
                  <a:pt x="441572" y="5799690"/>
                  <a:pt x="439981" y="5800573"/>
                  <a:pt x="437863" y="5800662"/>
                </a:cubicBezTo>
                <a:lnTo>
                  <a:pt x="431504" y="5798542"/>
                </a:lnTo>
                <a:lnTo>
                  <a:pt x="437863" y="5777349"/>
                </a:lnTo>
                <a:cubicBezTo>
                  <a:pt x="439982" y="5775097"/>
                  <a:pt x="441572" y="5772183"/>
                  <a:pt x="442630" y="5768607"/>
                </a:cubicBezTo>
                <a:cubicBezTo>
                  <a:pt x="443690" y="5765031"/>
                  <a:pt x="444220" y="5761587"/>
                  <a:pt x="444220" y="5758275"/>
                </a:cubicBezTo>
                <a:lnTo>
                  <a:pt x="452698" y="5739201"/>
                </a:lnTo>
                <a:cubicBezTo>
                  <a:pt x="452255" y="5734433"/>
                  <a:pt x="452080" y="5729135"/>
                  <a:pt x="452168" y="5723307"/>
                </a:cubicBezTo>
                <a:cubicBezTo>
                  <a:pt x="452256" y="5717478"/>
                  <a:pt x="455259" y="5714299"/>
                  <a:pt x="461175" y="5713770"/>
                </a:cubicBezTo>
                <a:cubicBezTo>
                  <a:pt x="461881" y="5693106"/>
                  <a:pt x="467886" y="5668734"/>
                  <a:pt x="479189" y="5640653"/>
                </a:cubicBezTo>
                <a:cubicBezTo>
                  <a:pt x="490492" y="5612572"/>
                  <a:pt x="502855" y="5590320"/>
                  <a:pt x="516277" y="5573895"/>
                </a:cubicBezTo>
                <a:cubicBezTo>
                  <a:pt x="516542" y="5566654"/>
                  <a:pt x="517601" y="5559943"/>
                  <a:pt x="519455" y="5553762"/>
                </a:cubicBezTo>
                <a:cubicBezTo>
                  <a:pt x="521311" y="5547580"/>
                  <a:pt x="522369" y="5540869"/>
                  <a:pt x="522635" y="5533628"/>
                </a:cubicBezTo>
                <a:cubicBezTo>
                  <a:pt x="525770" y="5533496"/>
                  <a:pt x="527976" y="5532171"/>
                  <a:pt x="529257" y="5529655"/>
                </a:cubicBezTo>
                <a:cubicBezTo>
                  <a:pt x="530539" y="5527138"/>
                  <a:pt x="531157" y="5524224"/>
                  <a:pt x="531112" y="5520912"/>
                </a:cubicBezTo>
                <a:cubicBezTo>
                  <a:pt x="531466" y="5512302"/>
                  <a:pt x="532878" y="5507269"/>
                  <a:pt x="535350" y="5505812"/>
                </a:cubicBezTo>
                <a:cubicBezTo>
                  <a:pt x="537823" y="5504355"/>
                  <a:pt x="539237" y="5500911"/>
                  <a:pt x="539590" y="5495480"/>
                </a:cubicBezTo>
                <a:lnTo>
                  <a:pt x="550187" y="5474287"/>
                </a:lnTo>
                <a:cubicBezTo>
                  <a:pt x="553321" y="5473139"/>
                  <a:pt x="555528" y="5471197"/>
                  <a:pt x="556809" y="5468459"/>
                </a:cubicBezTo>
                <a:cubicBezTo>
                  <a:pt x="558088" y="5465722"/>
                  <a:pt x="558708" y="5462719"/>
                  <a:pt x="558662" y="5459452"/>
                </a:cubicBezTo>
                <a:lnTo>
                  <a:pt x="556543" y="5448856"/>
                </a:lnTo>
                <a:lnTo>
                  <a:pt x="575617" y="5383157"/>
                </a:lnTo>
                <a:lnTo>
                  <a:pt x="584095" y="5376799"/>
                </a:lnTo>
                <a:lnTo>
                  <a:pt x="590452" y="5366203"/>
                </a:lnTo>
                <a:cubicBezTo>
                  <a:pt x="590453" y="5362803"/>
                  <a:pt x="590982" y="5359006"/>
                  <a:pt x="592043" y="5354811"/>
                </a:cubicBezTo>
                <a:cubicBezTo>
                  <a:pt x="593102" y="5350617"/>
                  <a:pt x="594692" y="5347349"/>
                  <a:pt x="596811" y="5345009"/>
                </a:cubicBezTo>
                <a:cubicBezTo>
                  <a:pt x="595575" y="5341168"/>
                  <a:pt x="595398" y="5336135"/>
                  <a:pt x="596281" y="5329909"/>
                </a:cubicBezTo>
                <a:cubicBezTo>
                  <a:pt x="597164" y="5323684"/>
                  <a:pt x="600166" y="5320240"/>
                  <a:pt x="605288" y="5319578"/>
                </a:cubicBezTo>
                <a:cubicBezTo>
                  <a:pt x="606039" y="5313749"/>
                  <a:pt x="609836" y="5304212"/>
                  <a:pt x="616680" y="5290967"/>
                </a:cubicBezTo>
                <a:cubicBezTo>
                  <a:pt x="623523" y="5277721"/>
                  <a:pt x="628910" y="5270304"/>
                  <a:pt x="632839" y="5268714"/>
                </a:cubicBezTo>
                <a:lnTo>
                  <a:pt x="639197" y="5253879"/>
                </a:lnTo>
                <a:cubicBezTo>
                  <a:pt x="639816" y="5240633"/>
                  <a:pt x="642287" y="5228977"/>
                  <a:pt x="646615" y="5218910"/>
                </a:cubicBezTo>
                <a:cubicBezTo>
                  <a:pt x="650942" y="5208843"/>
                  <a:pt x="653414" y="5197187"/>
                  <a:pt x="654032" y="5183941"/>
                </a:cubicBezTo>
                <a:lnTo>
                  <a:pt x="660391" y="5175464"/>
                </a:lnTo>
                <a:cubicBezTo>
                  <a:pt x="661362" y="5167605"/>
                  <a:pt x="665247" y="5158422"/>
                  <a:pt x="672047" y="5147913"/>
                </a:cubicBezTo>
                <a:cubicBezTo>
                  <a:pt x="678846" y="5137405"/>
                  <a:pt x="682732" y="5128221"/>
                  <a:pt x="683703" y="5120362"/>
                </a:cubicBezTo>
                <a:cubicBezTo>
                  <a:pt x="689973" y="5116388"/>
                  <a:pt x="692798" y="5110030"/>
                  <a:pt x="692180" y="5101289"/>
                </a:cubicBezTo>
                <a:cubicBezTo>
                  <a:pt x="691562" y="5092546"/>
                  <a:pt x="694388" y="5086188"/>
                  <a:pt x="700657" y="5082215"/>
                </a:cubicBezTo>
                <a:cubicBezTo>
                  <a:pt x="701938" y="5075503"/>
                  <a:pt x="707324" y="5058725"/>
                  <a:pt x="716817" y="5031881"/>
                </a:cubicBezTo>
                <a:cubicBezTo>
                  <a:pt x="726310" y="5005036"/>
                  <a:pt x="732226" y="4989318"/>
                  <a:pt x="734566" y="4984726"/>
                </a:cubicBezTo>
                <a:cubicBezTo>
                  <a:pt x="733330" y="4981150"/>
                  <a:pt x="733154" y="4977176"/>
                  <a:pt x="734036" y="4972805"/>
                </a:cubicBezTo>
                <a:lnTo>
                  <a:pt x="740981" y="4967291"/>
                </a:lnTo>
                <a:lnTo>
                  <a:pt x="739674" y="4967246"/>
                </a:lnTo>
                <a:lnTo>
                  <a:pt x="693407" y="4957469"/>
                </a:lnTo>
                <a:lnTo>
                  <a:pt x="671558" y="4962983"/>
                </a:lnTo>
                <a:lnTo>
                  <a:pt x="659109" y="4941990"/>
                </a:lnTo>
                <a:lnTo>
                  <a:pt x="625668" y="4933446"/>
                </a:lnTo>
                <a:cubicBezTo>
                  <a:pt x="617020" y="4926959"/>
                  <a:pt x="600919" y="4916069"/>
                  <a:pt x="577366" y="4900774"/>
                </a:cubicBezTo>
                <a:cubicBezTo>
                  <a:pt x="553814" y="4885480"/>
                  <a:pt x="539637" y="4877344"/>
                  <a:pt x="534838" y="4876367"/>
                </a:cubicBezTo>
                <a:lnTo>
                  <a:pt x="532843" y="4877317"/>
                </a:lnTo>
                <a:lnTo>
                  <a:pt x="525617" y="4865793"/>
                </a:lnTo>
                <a:lnTo>
                  <a:pt x="519641" y="4898553"/>
                </a:lnTo>
                <a:cubicBezTo>
                  <a:pt x="522122" y="4901298"/>
                  <a:pt x="523171" y="4904571"/>
                  <a:pt x="522790" y="4908374"/>
                </a:cubicBezTo>
                <a:cubicBezTo>
                  <a:pt x="522408" y="4912175"/>
                  <a:pt x="520250" y="4915141"/>
                  <a:pt x="516319" y="4917269"/>
                </a:cubicBezTo>
                <a:cubicBezTo>
                  <a:pt x="516027" y="4927146"/>
                  <a:pt x="514811" y="4937007"/>
                  <a:pt x="512667" y="4946850"/>
                </a:cubicBezTo>
                <a:cubicBezTo>
                  <a:pt x="510523" y="4956693"/>
                  <a:pt x="508070" y="4966530"/>
                  <a:pt x="505310" y="4976361"/>
                </a:cubicBezTo>
                <a:cubicBezTo>
                  <a:pt x="509351" y="4984736"/>
                  <a:pt x="509204" y="4992351"/>
                  <a:pt x="504875" y="4999208"/>
                </a:cubicBezTo>
                <a:cubicBezTo>
                  <a:pt x="500542" y="5006065"/>
                  <a:pt x="499424" y="5012921"/>
                  <a:pt x="501518" y="5019776"/>
                </a:cubicBezTo>
                <a:lnTo>
                  <a:pt x="489359" y="5035358"/>
                </a:lnTo>
                <a:cubicBezTo>
                  <a:pt x="488739" y="5020356"/>
                  <a:pt x="489780" y="4995996"/>
                  <a:pt x="492482" y="4962279"/>
                </a:cubicBezTo>
                <a:cubicBezTo>
                  <a:pt x="495184" y="4928562"/>
                  <a:pt x="498693" y="4904250"/>
                  <a:pt x="503014" y="4889342"/>
                </a:cubicBezTo>
                <a:cubicBezTo>
                  <a:pt x="501403" y="4885316"/>
                  <a:pt x="500420" y="4880685"/>
                  <a:pt x="500066" y="4875448"/>
                </a:cubicBezTo>
                <a:cubicBezTo>
                  <a:pt x="499713" y="4870211"/>
                  <a:pt x="498255" y="4864582"/>
                  <a:pt x="495693" y="4858562"/>
                </a:cubicBezTo>
                <a:cubicBezTo>
                  <a:pt x="494997" y="4857314"/>
                  <a:pt x="494253" y="4855322"/>
                  <a:pt x="493461" y="4852590"/>
                </a:cubicBezTo>
                <a:cubicBezTo>
                  <a:pt x="492668" y="4849857"/>
                  <a:pt x="493159" y="4847890"/>
                  <a:pt x="494932" y="4846687"/>
                </a:cubicBezTo>
                <a:lnTo>
                  <a:pt x="496926" y="4845737"/>
                </a:lnTo>
                <a:cubicBezTo>
                  <a:pt x="496358" y="4841547"/>
                  <a:pt x="495436" y="4835651"/>
                  <a:pt x="494160" y="4828048"/>
                </a:cubicBezTo>
                <a:lnTo>
                  <a:pt x="491144" y="4810825"/>
                </a:lnTo>
                <a:lnTo>
                  <a:pt x="489558" y="4808297"/>
                </a:lnTo>
                <a:cubicBezTo>
                  <a:pt x="474810" y="4785900"/>
                  <a:pt x="461141" y="4761919"/>
                  <a:pt x="448553" y="4736353"/>
                </a:cubicBezTo>
                <a:cubicBezTo>
                  <a:pt x="446531" y="4732216"/>
                  <a:pt x="445135" y="4727784"/>
                  <a:pt x="444360" y="4723053"/>
                </a:cubicBezTo>
                <a:cubicBezTo>
                  <a:pt x="443586" y="4718323"/>
                  <a:pt x="444159" y="4714175"/>
                  <a:pt x="446078" y="4710608"/>
                </a:cubicBezTo>
                <a:cubicBezTo>
                  <a:pt x="441259" y="4702094"/>
                  <a:pt x="438048" y="4693426"/>
                  <a:pt x="436444" y="4684603"/>
                </a:cubicBezTo>
                <a:cubicBezTo>
                  <a:pt x="434842" y="4675781"/>
                  <a:pt x="432128" y="4666874"/>
                  <a:pt x="428305" y="4657886"/>
                </a:cubicBezTo>
                <a:cubicBezTo>
                  <a:pt x="408166" y="4613684"/>
                  <a:pt x="398289" y="4585247"/>
                  <a:pt x="398673" y="4572569"/>
                </a:cubicBezTo>
                <a:cubicBezTo>
                  <a:pt x="399060" y="4559892"/>
                  <a:pt x="399399" y="4552899"/>
                  <a:pt x="399691" y="4551586"/>
                </a:cubicBezTo>
                <a:cubicBezTo>
                  <a:pt x="401613" y="4548019"/>
                  <a:pt x="402186" y="4543872"/>
                  <a:pt x="401411" y="4539141"/>
                </a:cubicBezTo>
                <a:cubicBezTo>
                  <a:pt x="400636" y="4534411"/>
                  <a:pt x="399238" y="4529978"/>
                  <a:pt x="397218" y="4525842"/>
                </a:cubicBezTo>
                <a:lnTo>
                  <a:pt x="384770" y="4504848"/>
                </a:lnTo>
                <a:lnTo>
                  <a:pt x="382671" y="4459344"/>
                </a:lnTo>
                <a:cubicBezTo>
                  <a:pt x="380301" y="4456189"/>
                  <a:pt x="379767" y="4453996"/>
                  <a:pt x="381067" y="4452766"/>
                </a:cubicBezTo>
                <a:cubicBezTo>
                  <a:pt x="382366" y="4451535"/>
                  <a:pt x="382330" y="4449104"/>
                  <a:pt x="380959" y="4445474"/>
                </a:cubicBezTo>
                <a:lnTo>
                  <a:pt x="372406" y="4427521"/>
                </a:lnTo>
                <a:lnTo>
                  <a:pt x="374589" y="4416690"/>
                </a:lnTo>
                <a:cubicBezTo>
                  <a:pt x="372663" y="4411795"/>
                  <a:pt x="372092" y="4407171"/>
                  <a:pt x="372876" y="4402821"/>
                </a:cubicBezTo>
                <a:cubicBezTo>
                  <a:pt x="373658" y="4398471"/>
                  <a:pt x="373088" y="4393847"/>
                  <a:pt x="371164" y="4388951"/>
                </a:cubicBezTo>
                <a:cubicBezTo>
                  <a:pt x="372408" y="4388461"/>
                  <a:pt x="373909" y="4387543"/>
                  <a:pt x="375664" y="4386195"/>
                </a:cubicBezTo>
                <a:cubicBezTo>
                  <a:pt x="377419" y="4384850"/>
                  <a:pt x="377946" y="4383171"/>
                  <a:pt x="377243" y="4381161"/>
                </a:cubicBezTo>
                <a:cubicBezTo>
                  <a:pt x="376416" y="4380178"/>
                  <a:pt x="374409" y="4379603"/>
                  <a:pt x="371221" y="4379440"/>
                </a:cubicBezTo>
                <a:cubicBezTo>
                  <a:pt x="368034" y="4379276"/>
                  <a:pt x="365765" y="4379439"/>
                  <a:pt x="364418" y="4379927"/>
                </a:cubicBezTo>
                <a:lnTo>
                  <a:pt x="361275" y="4337369"/>
                </a:lnTo>
                <a:cubicBezTo>
                  <a:pt x="355147" y="4340134"/>
                  <a:pt x="351799" y="4336528"/>
                  <a:pt x="351227" y="4326551"/>
                </a:cubicBezTo>
                <a:cubicBezTo>
                  <a:pt x="350655" y="4316575"/>
                  <a:pt x="350583" y="4309572"/>
                  <a:pt x="351009" y="4305544"/>
                </a:cubicBezTo>
                <a:cubicBezTo>
                  <a:pt x="345488" y="4307869"/>
                  <a:pt x="343113" y="4307166"/>
                  <a:pt x="343884" y="4303433"/>
                </a:cubicBezTo>
                <a:cubicBezTo>
                  <a:pt x="344655" y="4299699"/>
                  <a:pt x="345795" y="4296098"/>
                  <a:pt x="347302" y="4292627"/>
                </a:cubicBezTo>
                <a:cubicBezTo>
                  <a:pt x="344533" y="4289813"/>
                  <a:pt x="342586" y="4286153"/>
                  <a:pt x="341457" y="4281643"/>
                </a:cubicBezTo>
                <a:cubicBezTo>
                  <a:pt x="340328" y="4277132"/>
                  <a:pt x="342086" y="4273541"/>
                  <a:pt x="346729" y="4270870"/>
                </a:cubicBezTo>
                <a:cubicBezTo>
                  <a:pt x="342498" y="4262739"/>
                  <a:pt x="341764" y="4255848"/>
                  <a:pt x="344527" y="4250197"/>
                </a:cubicBezTo>
                <a:cubicBezTo>
                  <a:pt x="347292" y="4244545"/>
                  <a:pt x="347294" y="4237916"/>
                  <a:pt x="344537" y="4230306"/>
                </a:cubicBezTo>
                <a:lnTo>
                  <a:pt x="326386" y="4197344"/>
                </a:lnTo>
                <a:cubicBezTo>
                  <a:pt x="330299" y="4189718"/>
                  <a:pt x="333274" y="4182692"/>
                  <a:pt x="335311" y="4176265"/>
                </a:cubicBezTo>
                <a:cubicBezTo>
                  <a:pt x="337350" y="4169837"/>
                  <a:pt x="336621" y="4162741"/>
                  <a:pt x="333123" y="4154973"/>
                </a:cubicBezTo>
                <a:lnTo>
                  <a:pt x="336444" y="4136257"/>
                </a:lnTo>
                <a:cubicBezTo>
                  <a:pt x="340276" y="4134025"/>
                  <a:pt x="341638" y="4131744"/>
                  <a:pt x="340528" y="4129417"/>
                </a:cubicBezTo>
                <a:cubicBezTo>
                  <a:pt x="338670" y="4126478"/>
                  <a:pt x="337113" y="4123854"/>
                  <a:pt x="335861" y="4121545"/>
                </a:cubicBezTo>
                <a:cubicBezTo>
                  <a:pt x="334606" y="4119235"/>
                  <a:pt x="336256" y="4116920"/>
                  <a:pt x="340812" y="4114597"/>
                </a:cubicBezTo>
                <a:cubicBezTo>
                  <a:pt x="339285" y="4111500"/>
                  <a:pt x="338323" y="4107980"/>
                  <a:pt x="337923" y="4104040"/>
                </a:cubicBezTo>
                <a:cubicBezTo>
                  <a:pt x="337526" y="4100100"/>
                  <a:pt x="338295" y="4096367"/>
                  <a:pt x="340237" y="4092842"/>
                </a:cubicBezTo>
                <a:lnTo>
                  <a:pt x="332250" y="4045247"/>
                </a:lnTo>
                <a:cubicBezTo>
                  <a:pt x="338421" y="4051997"/>
                  <a:pt x="345224" y="4058138"/>
                  <a:pt x="352654" y="4063674"/>
                </a:cubicBezTo>
                <a:cubicBezTo>
                  <a:pt x="360085" y="4069211"/>
                  <a:pt x="365888" y="4075828"/>
                  <a:pt x="370065" y="4083527"/>
                </a:cubicBezTo>
                <a:cubicBezTo>
                  <a:pt x="373289" y="4091576"/>
                  <a:pt x="374778" y="4099842"/>
                  <a:pt x="374536" y="4108321"/>
                </a:cubicBezTo>
                <a:cubicBezTo>
                  <a:pt x="374290" y="4116800"/>
                  <a:pt x="375780" y="4125064"/>
                  <a:pt x="379003" y="4133116"/>
                </a:cubicBezTo>
                <a:cubicBezTo>
                  <a:pt x="378673" y="4140768"/>
                  <a:pt x="378889" y="4148927"/>
                  <a:pt x="379650" y="4157589"/>
                </a:cubicBezTo>
                <a:cubicBezTo>
                  <a:pt x="380411" y="4166252"/>
                  <a:pt x="382859" y="4173959"/>
                  <a:pt x="386993" y="4180709"/>
                </a:cubicBezTo>
                <a:cubicBezTo>
                  <a:pt x="385051" y="4184234"/>
                  <a:pt x="384281" y="4187966"/>
                  <a:pt x="384679" y="4191907"/>
                </a:cubicBezTo>
                <a:cubicBezTo>
                  <a:pt x="385076" y="4195849"/>
                  <a:pt x="386040" y="4199366"/>
                  <a:pt x="387566" y="4202464"/>
                </a:cubicBezTo>
                <a:lnTo>
                  <a:pt x="403431" y="4199802"/>
                </a:lnTo>
                <a:lnTo>
                  <a:pt x="397344" y="4156197"/>
                </a:lnTo>
                <a:lnTo>
                  <a:pt x="407600" y="4136625"/>
                </a:lnTo>
                <a:cubicBezTo>
                  <a:pt x="409352" y="4125745"/>
                  <a:pt x="411826" y="4106108"/>
                  <a:pt x="415024" y="4077711"/>
                </a:cubicBezTo>
                <a:cubicBezTo>
                  <a:pt x="418220" y="4049316"/>
                  <a:pt x="418462" y="4030131"/>
                  <a:pt x="415750" y="4020154"/>
                </a:cubicBezTo>
                <a:lnTo>
                  <a:pt x="424868" y="4008468"/>
                </a:lnTo>
                <a:lnTo>
                  <a:pt x="433327" y="4031359"/>
                </a:lnTo>
                <a:cubicBezTo>
                  <a:pt x="437994" y="4027808"/>
                  <a:pt x="442199" y="4015954"/>
                  <a:pt x="445937" y="3995800"/>
                </a:cubicBezTo>
                <a:cubicBezTo>
                  <a:pt x="449677" y="3975647"/>
                  <a:pt x="452873" y="3955208"/>
                  <a:pt x="455526" y="3934485"/>
                </a:cubicBezTo>
                <a:cubicBezTo>
                  <a:pt x="458178" y="3913762"/>
                  <a:pt x="460208" y="3900769"/>
                  <a:pt x="461613" y="3895506"/>
                </a:cubicBezTo>
                <a:cubicBezTo>
                  <a:pt x="460202" y="3891690"/>
                  <a:pt x="460266" y="3888397"/>
                  <a:pt x="461802" y="3885626"/>
                </a:cubicBezTo>
                <a:cubicBezTo>
                  <a:pt x="463337" y="3882855"/>
                  <a:pt x="463400" y="3879561"/>
                  <a:pt x="461989" y="3875746"/>
                </a:cubicBezTo>
                <a:lnTo>
                  <a:pt x="465406" y="3852090"/>
                </a:lnTo>
                <a:cubicBezTo>
                  <a:pt x="464416" y="3850012"/>
                  <a:pt x="464043" y="3847946"/>
                  <a:pt x="464287" y="3845892"/>
                </a:cubicBezTo>
                <a:cubicBezTo>
                  <a:pt x="464533" y="3843838"/>
                  <a:pt x="465633" y="3842293"/>
                  <a:pt x="467589" y="3841260"/>
                </a:cubicBezTo>
                <a:cubicBezTo>
                  <a:pt x="471923" y="3839552"/>
                  <a:pt x="477407" y="3839284"/>
                  <a:pt x="484035" y="3840462"/>
                </a:cubicBezTo>
                <a:cubicBezTo>
                  <a:pt x="490664" y="3841638"/>
                  <a:pt x="496359" y="3843106"/>
                  <a:pt x="501124" y="3844864"/>
                </a:cubicBezTo>
                <a:cubicBezTo>
                  <a:pt x="495463" y="3847968"/>
                  <a:pt x="495766" y="3849457"/>
                  <a:pt x="502027" y="3849329"/>
                </a:cubicBezTo>
                <a:cubicBezTo>
                  <a:pt x="508289" y="3849202"/>
                  <a:pt x="512580" y="3848789"/>
                  <a:pt x="514899" y="3848092"/>
                </a:cubicBezTo>
                <a:lnTo>
                  <a:pt x="523067" y="3834411"/>
                </a:lnTo>
                <a:cubicBezTo>
                  <a:pt x="526444" y="3839787"/>
                  <a:pt x="530094" y="3840598"/>
                  <a:pt x="534017" y="3836843"/>
                </a:cubicBezTo>
                <a:cubicBezTo>
                  <a:pt x="537938" y="3833088"/>
                  <a:pt x="541826" y="3834397"/>
                  <a:pt x="545679" y="3840772"/>
                </a:cubicBezTo>
                <a:lnTo>
                  <a:pt x="551632" y="3840430"/>
                </a:lnTo>
                <a:lnTo>
                  <a:pt x="553221" y="3791241"/>
                </a:lnTo>
                <a:cubicBezTo>
                  <a:pt x="559444" y="3748860"/>
                  <a:pt x="563982" y="3707435"/>
                  <a:pt x="566832" y="3666967"/>
                </a:cubicBezTo>
                <a:lnTo>
                  <a:pt x="578038" y="3649390"/>
                </a:lnTo>
                <a:cubicBezTo>
                  <a:pt x="580396" y="3638069"/>
                  <a:pt x="581281" y="3626224"/>
                  <a:pt x="580692" y="3613860"/>
                </a:cubicBezTo>
                <a:lnTo>
                  <a:pt x="586018" y="3645589"/>
                </a:lnTo>
                <a:lnTo>
                  <a:pt x="596087" y="3635897"/>
                </a:lnTo>
                <a:cubicBezTo>
                  <a:pt x="593560" y="3628024"/>
                  <a:pt x="592411" y="3619189"/>
                  <a:pt x="592638" y="3609392"/>
                </a:cubicBezTo>
                <a:cubicBezTo>
                  <a:pt x="592867" y="3599595"/>
                  <a:pt x="595659" y="3591329"/>
                  <a:pt x="601018" y="3584596"/>
                </a:cubicBezTo>
                <a:cubicBezTo>
                  <a:pt x="601216" y="3579555"/>
                  <a:pt x="602098" y="3574342"/>
                  <a:pt x="603664" y="3568956"/>
                </a:cubicBezTo>
                <a:cubicBezTo>
                  <a:pt x="605228" y="3563570"/>
                  <a:pt x="606846" y="3558619"/>
                  <a:pt x="608517" y="3554100"/>
                </a:cubicBezTo>
                <a:cubicBezTo>
                  <a:pt x="607028" y="3550118"/>
                  <a:pt x="606775" y="3546160"/>
                  <a:pt x="607756" y="3542225"/>
                </a:cubicBezTo>
                <a:cubicBezTo>
                  <a:pt x="608736" y="3538290"/>
                  <a:pt x="608482" y="3534331"/>
                  <a:pt x="606993" y="3530350"/>
                </a:cubicBezTo>
                <a:cubicBezTo>
                  <a:pt x="609252" y="3524175"/>
                  <a:pt x="610786" y="3517121"/>
                  <a:pt x="611597" y="3509187"/>
                </a:cubicBezTo>
                <a:lnTo>
                  <a:pt x="609338" y="3492045"/>
                </a:lnTo>
                <a:lnTo>
                  <a:pt x="594210" y="3488180"/>
                </a:lnTo>
                <a:lnTo>
                  <a:pt x="554262" y="3496730"/>
                </a:lnTo>
                <a:cubicBezTo>
                  <a:pt x="550547" y="3499315"/>
                  <a:pt x="537980" y="3506117"/>
                  <a:pt x="516562" y="3517137"/>
                </a:cubicBezTo>
                <a:cubicBezTo>
                  <a:pt x="495144" y="3528157"/>
                  <a:pt x="481176" y="3530731"/>
                  <a:pt x="474657" y="3524864"/>
                </a:cubicBezTo>
                <a:cubicBezTo>
                  <a:pt x="467297" y="3530818"/>
                  <a:pt x="459032" y="3532308"/>
                  <a:pt x="449863" y="3529332"/>
                </a:cubicBezTo>
                <a:cubicBezTo>
                  <a:pt x="442105" y="3532315"/>
                  <a:pt x="435510" y="3532601"/>
                  <a:pt x="430080" y="3530191"/>
                </a:cubicBezTo>
                <a:cubicBezTo>
                  <a:pt x="424647" y="3527781"/>
                  <a:pt x="419051" y="3527592"/>
                  <a:pt x="413289" y="3529625"/>
                </a:cubicBezTo>
                <a:lnTo>
                  <a:pt x="367021" y="3519847"/>
                </a:lnTo>
                <a:lnTo>
                  <a:pt x="345173" y="3525361"/>
                </a:lnTo>
                <a:lnTo>
                  <a:pt x="332724" y="3504368"/>
                </a:lnTo>
                <a:lnTo>
                  <a:pt x="299282" y="3495823"/>
                </a:lnTo>
                <a:cubicBezTo>
                  <a:pt x="290634" y="3489338"/>
                  <a:pt x="274534" y="3478447"/>
                  <a:pt x="250981" y="3463152"/>
                </a:cubicBezTo>
                <a:cubicBezTo>
                  <a:pt x="227429" y="3447857"/>
                  <a:pt x="213252" y="3439721"/>
                  <a:pt x="208453" y="3438745"/>
                </a:cubicBezTo>
                <a:lnTo>
                  <a:pt x="206457" y="3439695"/>
                </a:lnTo>
                <a:cubicBezTo>
                  <a:pt x="192351" y="3416076"/>
                  <a:pt x="177922" y="3393069"/>
                  <a:pt x="163173" y="3370674"/>
                </a:cubicBezTo>
                <a:cubicBezTo>
                  <a:pt x="148425" y="3348278"/>
                  <a:pt x="134756" y="3324297"/>
                  <a:pt x="122168" y="3298730"/>
                </a:cubicBezTo>
                <a:cubicBezTo>
                  <a:pt x="120146" y="3294594"/>
                  <a:pt x="118750" y="3290161"/>
                  <a:pt x="117973" y="3285431"/>
                </a:cubicBezTo>
                <a:cubicBezTo>
                  <a:pt x="117200" y="3280700"/>
                  <a:pt x="117774" y="3276552"/>
                  <a:pt x="119693" y="3272986"/>
                </a:cubicBezTo>
                <a:cubicBezTo>
                  <a:pt x="114873" y="3264472"/>
                  <a:pt x="111662" y="3255804"/>
                  <a:pt x="110059" y="3246981"/>
                </a:cubicBezTo>
                <a:cubicBezTo>
                  <a:pt x="108457" y="3238158"/>
                  <a:pt x="105743" y="3229252"/>
                  <a:pt x="101920" y="3220264"/>
                </a:cubicBezTo>
                <a:cubicBezTo>
                  <a:pt x="81781" y="3176062"/>
                  <a:pt x="71904" y="3147623"/>
                  <a:pt x="72289" y="3134947"/>
                </a:cubicBezTo>
                <a:cubicBezTo>
                  <a:pt x="72675" y="3122270"/>
                  <a:pt x="73013" y="3115276"/>
                  <a:pt x="73307" y="3113964"/>
                </a:cubicBezTo>
                <a:cubicBezTo>
                  <a:pt x="75228" y="3110396"/>
                  <a:pt x="75801" y="3106248"/>
                  <a:pt x="75026" y="3101518"/>
                </a:cubicBezTo>
                <a:cubicBezTo>
                  <a:pt x="74251" y="3096787"/>
                  <a:pt x="72853" y="3092355"/>
                  <a:pt x="70831" y="3088219"/>
                </a:cubicBezTo>
                <a:lnTo>
                  <a:pt x="58383" y="3067226"/>
                </a:lnTo>
                <a:lnTo>
                  <a:pt x="56286" y="3021722"/>
                </a:lnTo>
                <a:cubicBezTo>
                  <a:pt x="53916" y="3018568"/>
                  <a:pt x="53382" y="3016374"/>
                  <a:pt x="54680" y="3015143"/>
                </a:cubicBezTo>
                <a:cubicBezTo>
                  <a:pt x="55981" y="3013912"/>
                  <a:pt x="55945" y="3011481"/>
                  <a:pt x="54574" y="3007852"/>
                </a:cubicBezTo>
                <a:lnTo>
                  <a:pt x="46021" y="2989898"/>
                </a:lnTo>
                <a:lnTo>
                  <a:pt x="48203" y="2979068"/>
                </a:lnTo>
                <a:cubicBezTo>
                  <a:pt x="46278" y="2974172"/>
                  <a:pt x="45707" y="2969549"/>
                  <a:pt x="46490" y="2965198"/>
                </a:cubicBezTo>
                <a:cubicBezTo>
                  <a:pt x="47274" y="2960847"/>
                  <a:pt x="46703" y="2956225"/>
                  <a:pt x="44777" y="2951329"/>
                </a:cubicBezTo>
                <a:cubicBezTo>
                  <a:pt x="46024" y="2950838"/>
                  <a:pt x="47524" y="2949918"/>
                  <a:pt x="49279" y="2948573"/>
                </a:cubicBezTo>
                <a:cubicBezTo>
                  <a:pt x="51033" y="2947227"/>
                  <a:pt x="51560" y="2945548"/>
                  <a:pt x="50857" y="2943538"/>
                </a:cubicBezTo>
                <a:cubicBezTo>
                  <a:pt x="50030" y="2942554"/>
                  <a:pt x="48025" y="2941980"/>
                  <a:pt x="44836" y="2941817"/>
                </a:cubicBezTo>
                <a:cubicBezTo>
                  <a:pt x="41648" y="2941653"/>
                  <a:pt x="39379" y="2941816"/>
                  <a:pt x="38032" y="2942305"/>
                </a:cubicBezTo>
                <a:lnTo>
                  <a:pt x="34890" y="2899745"/>
                </a:lnTo>
                <a:cubicBezTo>
                  <a:pt x="28762" y="2902510"/>
                  <a:pt x="25412" y="2898906"/>
                  <a:pt x="24841" y="2888929"/>
                </a:cubicBezTo>
                <a:cubicBezTo>
                  <a:pt x="24270" y="2878952"/>
                  <a:pt x="24197" y="2871950"/>
                  <a:pt x="24624" y="2867923"/>
                </a:cubicBezTo>
                <a:cubicBezTo>
                  <a:pt x="19103" y="2870246"/>
                  <a:pt x="16726" y="2869542"/>
                  <a:pt x="17499" y="2865810"/>
                </a:cubicBezTo>
                <a:cubicBezTo>
                  <a:pt x="18269" y="2862077"/>
                  <a:pt x="19409" y="2858475"/>
                  <a:pt x="20916" y="2855003"/>
                </a:cubicBezTo>
                <a:cubicBezTo>
                  <a:pt x="18150" y="2852191"/>
                  <a:pt x="16202" y="2848529"/>
                  <a:pt x="15072" y="2844020"/>
                </a:cubicBezTo>
                <a:cubicBezTo>
                  <a:pt x="13944" y="2839508"/>
                  <a:pt x="15699" y="2835919"/>
                  <a:pt x="20343" y="2833248"/>
                </a:cubicBezTo>
                <a:cubicBezTo>
                  <a:pt x="16112" y="2825117"/>
                  <a:pt x="15378" y="2818225"/>
                  <a:pt x="18143" y="2812575"/>
                </a:cubicBezTo>
                <a:cubicBezTo>
                  <a:pt x="20906" y="2806924"/>
                  <a:pt x="20910" y="2800293"/>
                  <a:pt x="18151" y="2792684"/>
                </a:cubicBezTo>
                <a:lnTo>
                  <a:pt x="0" y="2759722"/>
                </a:lnTo>
                <a:cubicBezTo>
                  <a:pt x="3914" y="2752095"/>
                  <a:pt x="6888" y="2745069"/>
                  <a:pt x="8927" y="2738641"/>
                </a:cubicBezTo>
                <a:cubicBezTo>
                  <a:pt x="10964" y="2732215"/>
                  <a:pt x="10234" y="2725118"/>
                  <a:pt x="6738" y="2717350"/>
                </a:cubicBezTo>
                <a:lnTo>
                  <a:pt x="10059" y="2698635"/>
                </a:lnTo>
                <a:cubicBezTo>
                  <a:pt x="13890" y="2696402"/>
                  <a:pt x="15251" y="2694122"/>
                  <a:pt x="14143" y="2691794"/>
                </a:cubicBezTo>
                <a:cubicBezTo>
                  <a:pt x="12284" y="2688856"/>
                  <a:pt x="10729" y="2686230"/>
                  <a:pt x="9475" y="2683922"/>
                </a:cubicBezTo>
                <a:cubicBezTo>
                  <a:pt x="8221" y="2681613"/>
                  <a:pt x="9872" y="2679297"/>
                  <a:pt x="14425" y="2676974"/>
                </a:cubicBezTo>
                <a:cubicBezTo>
                  <a:pt x="12900" y="2673877"/>
                  <a:pt x="11937" y="2670357"/>
                  <a:pt x="11538" y="2666418"/>
                </a:cubicBezTo>
                <a:cubicBezTo>
                  <a:pt x="11140" y="2662478"/>
                  <a:pt x="11910" y="2658745"/>
                  <a:pt x="13852" y="2655219"/>
                </a:cubicBezTo>
                <a:lnTo>
                  <a:pt x="5863" y="2607626"/>
                </a:lnTo>
                <a:cubicBezTo>
                  <a:pt x="12036" y="2614374"/>
                  <a:pt x="18838" y="2620515"/>
                  <a:pt x="26267" y="2626052"/>
                </a:cubicBezTo>
                <a:cubicBezTo>
                  <a:pt x="33699" y="2631589"/>
                  <a:pt x="39503" y="2638206"/>
                  <a:pt x="43681" y="2645905"/>
                </a:cubicBezTo>
                <a:cubicBezTo>
                  <a:pt x="46903" y="2653955"/>
                  <a:pt x="48394" y="2662219"/>
                  <a:pt x="48150" y="2670698"/>
                </a:cubicBezTo>
                <a:cubicBezTo>
                  <a:pt x="47905" y="2679176"/>
                  <a:pt x="49395" y="2687442"/>
                  <a:pt x="52618" y="2695492"/>
                </a:cubicBezTo>
                <a:cubicBezTo>
                  <a:pt x="52288" y="2703145"/>
                  <a:pt x="52503" y="2711304"/>
                  <a:pt x="53264" y="2719965"/>
                </a:cubicBezTo>
                <a:cubicBezTo>
                  <a:pt x="54026" y="2728630"/>
                  <a:pt x="56473" y="2736336"/>
                  <a:pt x="60607" y="2743086"/>
                </a:cubicBezTo>
                <a:cubicBezTo>
                  <a:pt x="58667" y="2746612"/>
                  <a:pt x="57896" y="2750344"/>
                  <a:pt x="58295" y="2754285"/>
                </a:cubicBezTo>
                <a:cubicBezTo>
                  <a:pt x="58692" y="2758226"/>
                  <a:pt x="59655" y="2761744"/>
                  <a:pt x="61181" y="2764841"/>
                </a:cubicBezTo>
                <a:lnTo>
                  <a:pt x="77045" y="2762178"/>
                </a:lnTo>
                <a:lnTo>
                  <a:pt x="70958" y="2718574"/>
                </a:lnTo>
                <a:lnTo>
                  <a:pt x="81213" y="2699003"/>
                </a:lnTo>
                <a:cubicBezTo>
                  <a:pt x="82967" y="2688123"/>
                  <a:pt x="85440" y="2668484"/>
                  <a:pt x="88637" y="2640089"/>
                </a:cubicBezTo>
                <a:cubicBezTo>
                  <a:pt x="91836" y="2611693"/>
                  <a:pt x="92078" y="2592507"/>
                  <a:pt x="89363" y="2582532"/>
                </a:cubicBezTo>
                <a:lnTo>
                  <a:pt x="98482" y="2570845"/>
                </a:lnTo>
                <a:lnTo>
                  <a:pt x="106941" y="2593738"/>
                </a:lnTo>
                <a:cubicBezTo>
                  <a:pt x="111608" y="2590184"/>
                  <a:pt x="115812" y="2578331"/>
                  <a:pt x="119552" y="2558178"/>
                </a:cubicBezTo>
                <a:cubicBezTo>
                  <a:pt x="123291" y="2538025"/>
                  <a:pt x="126487" y="2517586"/>
                  <a:pt x="129141" y="2496862"/>
                </a:cubicBezTo>
                <a:cubicBezTo>
                  <a:pt x="131792" y="2476139"/>
                  <a:pt x="133822" y="2463146"/>
                  <a:pt x="135227" y="2457883"/>
                </a:cubicBezTo>
                <a:cubicBezTo>
                  <a:pt x="133817" y="2454068"/>
                  <a:pt x="133880" y="2450774"/>
                  <a:pt x="135416" y="2448003"/>
                </a:cubicBezTo>
                <a:cubicBezTo>
                  <a:pt x="136950" y="2445232"/>
                  <a:pt x="137013" y="2441939"/>
                  <a:pt x="135604" y="2438123"/>
                </a:cubicBezTo>
                <a:lnTo>
                  <a:pt x="139020" y="2414468"/>
                </a:lnTo>
                <a:cubicBezTo>
                  <a:pt x="138030" y="2412389"/>
                  <a:pt x="137657" y="2410324"/>
                  <a:pt x="137903" y="2408270"/>
                </a:cubicBezTo>
                <a:cubicBezTo>
                  <a:pt x="138147" y="2406214"/>
                  <a:pt x="139248" y="2404670"/>
                  <a:pt x="141203" y="2403637"/>
                </a:cubicBezTo>
                <a:cubicBezTo>
                  <a:pt x="145539" y="2401928"/>
                  <a:pt x="151022" y="2401662"/>
                  <a:pt x="157650" y="2402839"/>
                </a:cubicBezTo>
                <a:cubicBezTo>
                  <a:pt x="164277" y="2404015"/>
                  <a:pt x="169974" y="2405482"/>
                  <a:pt x="174739" y="2407241"/>
                </a:cubicBezTo>
                <a:cubicBezTo>
                  <a:pt x="169079" y="2410345"/>
                  <a:pt x="169379" y="2411834"/>
                  <a:pt x="175642" y="2411708"/>
                </a:cubicBezTo>
                <a:cubicBezTo>
                  <a:pt x="181904" y="2411578"/>
                  <a:pt x="186194" y="2411166"/>
                  <a:pt x="188515" y="2410469"/>
                </a:cubicBezTo>
                <a:lnTo>
                  <a:pt x="196681" y="2396788"/>
                </a:lnTo>
                <a:cubicBezTo>
                  <a:pt x="200059" y="2402165"/>
                  <a:pt x="203708" y="2402975"/>
                  <a:pt x="207630" y="2399220"/>
                </a:cubicBezTo>
                <a:cubicBezTo>
                  <a:pt x="211553" y="2395465"/>
                  <a:pt x="215441" y="2396775"/>
                  <a:pt x="219292" y="2403149"/>
                </a:cubicBezTo>
                <a:cubicBezTo>
                  <a:pt x="226766" y="2403209"/>
                  <a:pt x="234311" y="2402775"/>
                  <a:pt x="241926" y="2401850"/>
                </a:cubicBezTo>
                <a:cubicBezTo>
                  <a:pt x="249542" y="2400925"/>
                  <a:pt x="256849" y="2399993"/>
                  <a:pt x="263846" y="2399056"/>
                </a:cubicBezTo>
                <a:cubicBezTo>
                  <a:pt x="265271" y="2402151"/>
                  <a:pt x="267198" y="2404699"/>
                  <a:pt x="269632" y="2406703"/>
                </a:cubicBezTo>
                <a:cubicBezTo>
                  <a:pt x="272064" y="2408705"/>
                  <a:pt x="275013" y="2409544"/>
                  <a:pt x="278479" y="2409218"/>
                </a:cubicBezTo>
                <a:lnTo>
                  <a:pt x="279428" y="2411213"/>
                </a:lnTo>
                <a:cubicBezTo>
                  <a:pt x="279863" y="2413301"/>
                  <a:pt x="281467" y="2422021"/>
                  <a:pt x="284243" y="2437373"/>
                </a:cubicBezTo>
                <a:cubicBezTo>
                  <a:pt x="287019" y="2452726"/>
                  <a:pt x="288362" y="2462182"/>
                  <a:pt x="288273" y="2465741"/>
                </a:cubicBezTo>
                <a:cubicBezTo>
                  <a:pt x="288161" y="2468397"/>
                  <a:pt x="288221" y="2471732"/>
                  <a:pt x="288454" y="2475752"/>
                </a:cubicBezTo>
                <a:cubicBezTo>
                  <a:pt x="288686" y="2479772"/>
                  <a:pt x="289482" y="2483370"/>
                  <a:pt x="290842" y="2486546"/>
                </a:cubicBezTo>
                <a:cubicBezTo>
                  <a:pt x="291748" y="2488664"/>
                  <a:pt x="292787" y="2490414"/>
                  <a:pt x="293955" y="2491795"/>
                </a:cubicBezTo>
                <a:cubicBezTo>
                  <a:pt x="295121" y="2493176"/>
                  <a:pt x="296682" y="2493452"/>
                  <a:pt x="298633" y="2492625"/>
                </a:cubicBezTo>
                <a:cubicBezTo>
                  <a:pt x="301632" y="2490890"/>
                  <a:pt x="304373" y="2489584"/>
                  <a:pt x="306862" y="2488704"/>
                </a:cubicBezTo>
                <a:cubicBezTo>
                  <a:pt x="309350" y="2487825"/>
                  <a:pt x="311546" y="2489226"/>
                  <a:pt x="313453" y="2492906"/>
                </a:cubicBezTo>
                <a:cubicBezTo>
                  <a:pt x="319595" y="2490390"/>
                  <a:pt x="326191" y="2490103"/>
                  <a:pt x="333236" y="2492049"/>
                </a:cubicBezTo>
                <a:cubicBezTo>
                  <a:pt x="340283" y="2493995"/>
                  <a:pt x="346830" y="2496179"/>
                  <a:pt x="352878" y="2498601"/>
                </a:cubicBezTo>
                <a:lnTo>
                  <a:pt x="365234" y="2524533"/>
                </a:lnTo>
                <a:cubicBezTo>
                  <a:pt x="361473" y="2542539"/>
                  <a:pt x="359054" y="2561438"/>
                  <a:pt x="357975" y="2581226"/>
                </a:cubicBezTo>
                <a:cubicBezTo>
                  <a:pt x="356899" y="2601014"/>
                  <a:pt x="356949" y="2619958"/>
                  <a:pt x="358128" y="2638060"/>
                </a:cubicBezTo>
                <a:cubicBezTo>
                  <a:pt x="362740" y="2646775"/>
                  <a:pt x="365350" y="2656749"/>
                  <a:pt x="365959" y="2667983"/>
                </a:cubicBezTo>
                <a:lnTo>
                  <a:pt x="369006" y="2681186"/>
                </a:lnTo>
                <a:lnTo>
                  <a:pt x="371058" y="2666361"/>
                </a:lnTo>
                <a:cubicBezTo>
                  <a:pt x="372296" y="2656543"/>
                  <a:pt x="373713" y="2644535"/>
                  <a:pt x="375313" y="2630337"/>
                </a:cubicBezTo>
                <a:cubicBezTo>
                  <a:pt x="378510" y="2601941"/>
                  <a:pt x="378752" y="2582756"/>
                  <a:pt x="376038" y="2572779"/>
                </a:cubicBezTo>
                <a:lnTo>
                  <a:pt x="385156" y="2561093"/>
                </a:lnTo>
                <a:lnTo>
                  <a:pt x="393616" y="2583985"/>
                </a:lnTo>
                <a:cubicBezTo>
                  <a:pt x="398283" y="2580432"/>
                  <a:pt x="402487" y="2568578"/>
                  <a:pt x="406226" y="2548425"/>
                </a:cubicBezTo>
                <a:cubicBezTo>
                  <a:pt x="409967" y="2528272"/>
                  <a:pt x="413161" y="2507833"/>
                  <a:pt x="415814" y="2487110"/>
                </a:cubicBezTo>
                <a:cubicBezTo>
                  <a:pt x="418466" y="2466386"/>
                  <a:pt x="420495" y="2453393"/>
                  <a:pt x="421902" y="2448130"/>
                </a:cubicBezTo>
                <a:cubicBezTo>
                  <a:pt x="420492" y="2444315"/>
                  <a:pt x="420555" y="2441022"/>
                  <a:pt x="422090" y="2438250"/>
                </a:cubicBezTo>
                <a:cubicBezTo>
                  <a:pt x="423625" y="2435481"/>
                  <a:pt x="423689" y="2432186"/>
                  <a:pt x="422279" y="2428369"/>
                </a:cubicBezTo>
                <a:lnTo>
                  <a:pt x="425695" y="2404714"/>
                </a:lnTo>
                <a:cubicBezTo>
                  <a:pt x="424704" y="2402636"/>
                  <a:pt x="424331" y="2400571"/>
                  <a:pt x="424577" y="2398517"/>
                </a:cubicBezTo>
                <a:cubicBezTo>
                  <a:pt x="424822" y="2396461"/>
                  <a:pt x="425922" y="2394918"/>
                  <a:pt x="427878" y="2393884"/>
                </a:cubicBezTo>
                <a:cubicBezTo>
                  <a:pt x="432213" y="2392176"/>
                  <a:pt x="437696" y="2391909"/>
                  <a:pt x="444324" y="2393086"/>
                </a:cubicBezTo>
                <a:cubicBezTo>
                  <a:pt x="450952" y="2394262"/>
                  <a:pt x="456648" y="2395730"/>
                  <a:pt x="461412" y="2397489"/>
                </a:cubicBezTo>
                <a:cubicBezTo>
                  <a:pt x="455753" y="2400593"/>
                  <a:pt x="456054" y="2402082"/>
                  <a:pt x="462315" y="2401954"/>
                </a:cubicBezTo>
                <a:cubicBezTo>
                  <a:pt x="468578" y="2401826"/>
                  <a:pt x="472870" y="2401413"/>
                  <a:pt x="475189" y="2400716"/>
                </a:cubicBezTo>
                <a:lnTo>
                  <a:pt x="483355" y="2387034"/>
                </a:lnTo>
                <a:cubicBezTo>
                  <a:pt x="486733" y="2392411"/>
                  <a:pt x="490382" y="2393222"/>
                  <a:pt x="494305" y="2389467"/>
                </a:cubicBezTo>
                <a:cubicBezTo>
                  <a:pt x="498228" y="2385712"/>
                  <a:pt x="502115" y="2387022"/>
                  <a:pt x="505967" y="2393396"/>
                </a:cubicBezTo>
                <a:cubicBezTo>
                  <a:pt x="513441" y="2393455"/>
                  <a:pt x="520984" y="2393024"/>
                  <a:pt x="528600" y="2392097"/>
                </a:cubicBezTo>
                <a:cubicBezTo>
                  <a:pt x="536217" y="2391172"/>
                  <a:pt x="543524" y="2390239"/>
                  <a:pt x="550520" y="2389303"/>
                </a:cubicBezTo>
                <a:cubicBezTo>
                  <a:pt x="551945" y="2392398"/>
                  <a:pt x="553873" y="2394946"/>
                  <a:pt x="556307" y="2396950"/>
                </a:cubicBezTo>
                <a:cubicBezTo>
                  <a:pt x="558739" y="2398952"/>
                  <a:pt x="561688" y="2399790"/>
                  <a:pt x="565154" y="2399465"/>
                </a:cubicBezTo>
                <a:lnTo>
                  <a:pt x="566104" y="2401460"/>
                </a:lnTo>
                <a:cubicBezTo>
                  <a:pt x="566537" y="2403548"/>
                  <a:pt x="568141" y="2412268"/>
                  <a:pt x="570918" y="2427620"/>
                </a:cubicBezTo>
                <a:cubicBezTo>
                  <a:pt x="573693" y="2442972"/>
                  <a:pt x="575037" y="2452429"/>
                  <a:pt x="574949" y="2455990"/>
                </a:cubicBezTo>
                <a:cubicBezTo>
                  <a:pt x="574836" y="2458644"/>
                  <a:pt x="574895" y="2461980"/>
                  <a:pt x="575127" y="2466000"/>
                </a:cubicBezTo>
                <a:cubicBezTo>
                  <a:pt x="575361" y="2470020"/>
                  <a:pt x="576156" y="2473617"/>
                  <a:pt x="577517" y="2476794"/>
                </a:cubicBezTo>
                <a:cubicBezTo>
                  <a:pt x="578423" y="2478911"/>
                  <a:pt x="579461" y="2480661"/>
                  <a:pt x="580629" y="2482041"/>
                </a:cubicBezTo>
                <a:cubicBezTo>
                  <a:pt x="581798" y="2483424"/>
                  <a:pt x="583356" y="2483700"/>
                  <a:pt x="585308" y="2482871"/>
                </a:cubicBezTo>
                <a:cubicBezTo>
                  <a:pt x="588306" y="2481138"/>
                  <a:pt x="591049" y="2479831"/>
                  <a:pt x="593536" y="2478952"/>
                </a:cubicBezTo>
                <a:cubicBezTo>
                  <a:pt x="596025" y="2478073"/>
                  <a:pt x="598222" y="2479474"/>
                  <a:pt x="600128" y="2483155"/>
                </a:cubicBezTo>
                <a:cubicBezTo>
                  <a:pt x="606271" y="2480636"/>
                  <a:pt x="612866" y="2480349"/>
                  <a:pt x="619912" y="2482297"/>
                </a:cubicBezTo>
                <a:cubicBezTo>
                  <a:pt x="626958" y="2484243"/>
                  <a:pt x="633505" y="2486426"/>
                  <a:pt x="639554" y="2488848"/>
                </a:cubicBezTo>
                <a:lnTo>
                  <a:pt x="651908" y="2514781"/>
                </a:lnTo>
                <a:cubicBezTo>
                  <a:pt x="648147" y="2532788"/>
                  <a:pt x="645728" y="2551685"/>
                  <a:pt x="644650" y="2571473"/>
                </a:cubicBezTo>
                <a:cubicBezTo>
                  <a:pt x="643573" y="2591261"/>
                  <a:pt x="643625" y="2610205"/>
                  <a:pt x="644802" y="2628307"/>
                </a:cubicBezTo>
                <a:cubicBezTo>
                  <a:pt x="649414" y="2637022"/>
                  <a:pt x="652025" y="2646997"/>
                  <a:pt x="652633" y="2658230"/>
                </a:cubicBezTo>
                <a:cubicBezTo>
                  <a:pt x="653243" y="2669464"/>
                  <a:pt x="655830" y="2680674"/>
                  <a:pt x="660393" y="2691860"/>
                </a:cubicBezTo>
                <a:cubicBezTo>
                  <a:pt x="658439" y="2692892"/>
                  <a:pt x="657339" y="2694436"/>
                  <a:pt x="657094" y="2696491"/>
                </a:cubicBezTo>
                <a:cubicBezTo>
                  <a:pt x="656849" y="2698546"/>
                  <a:pt x="657221" y="2700611"/>
                  <a:pt x="658212" y="2702690"/>
                </a:cubicBezTo>
                <a:lnTo>
                  <a:pt x="660112" y="2706679"/>
                </a:lnTo>
                <a:cubicBezTo>
                  <a:pt x="665841" y="2704255"/>
                  <a:pt x="668797" y="2704683"/>
                  <a:pt x="668982" y="2707960"/>
                </a:cubicBezTo>
                <a:cubicBezTo>
                  <a:pt x="669166" y="2711238"/>
                  <a:pt x="668110" y="2714800"/>
                  <a:pt x="665814" y="2718648"/>
                </a:cubicBezTo>
                <a:lnTo>
                  <a:pt x="666388" y="2740403"/>
                </a:lnTo>
                <a:lnTo>
                  <a:pt x="657081" y="2761969"/>
                </a:lnTo>
                <a:lnTo>
                  <a:pt x="718596" y="2891092"/>
                </a:lnTo>
                <a:lnTo>
                  <a:pt x="735958" y="2863441"/>
                </a:lnTo>
                <a:cubicBezTo>
                  <a:pt x="744946" y="2848910"/>
                  <a:pt x="754229" y="2835003"/>
                  <a:pt x="763810" y="2821719"/>
                </a:cubicBezTo>
                <a:lnTo>
                  <a:pt x="767132" y="2803003"/>
                </a:lnTo>
                <a:cubicBezTo>
                  <a:pt x="776692" y="2797276"/>
                  <a:pt x="781152" y="2790155"/>
                  <a:pt x="780511" y="2781638"/>
                </a:cubicBezTo>
                <a:cubicBezTo>
                  <a:pt x="779870" y="2773122"/>
                  <a:pt x="782597" y="2766214"/>
                  <a:pt x="788689" y="2760915"/>
                </a:cubicBezTo>
                <a:cubicBezTo>
                  <a:pt x="790327" y="2753863"/>
                  <a:pt x="792891" y="2746827"/>
                  <a:pt x="796380" y="2739812"/>
                </a:cubicBezTo>
                <a:cubicBezTo>
                  <a:pt x="799871" y="2732795"/>
                  <a:pt x="804145" y="2726781"/>
                  <a:pt x="809201" y="2721771"/>
                </a:cubicBezTo>
                <a:cubicBezTo>
                  <a:pt x="809041" y="2718329"/>
                  <a:pt x="810288" y="2715594"/>
                  <a:pt x="812941" y="2713566"/>
                </a:cubicBezTo>
                <a:cubicBezTo>
                  <a:pt x="815595" y="2711536"/>
                  <a:pt x="818053" y="2710058"/>
                  <a:pt x="820315" y="2709135"/>
                </a:cubicBezTo>
                <a:cubicBezTo>
                  <a:pt x="819950" y="2705586"/>
                  <a:pt x="820631" y="2702304"/>
                  <a:pt x="822356" y="2699288"/>
                </a:cubicBezTo>
                <a:cubicBezTo>
                  <a:pt x="824082" y="2696275"/>
                  <a:pt x="826472" y="2694014"/>
                  <a:pt x="829527" y="2692508"/>
                </a:cubicBezTo>
                <a:cubicBezTo>
                  <a:pt x="840244" y="2674756"/>
                  <a:pt x="849487" y="2656484"/>
                  <a:pt x="857258" y="2637688"/>
                </a:cubicBezTo>
                <a:cubicBezTo>
                  <a:pt x="861747" y="2636620"/>
                  <a:pt x="864715" y="2634289"/>
                  <a:pt x="866162" y="2630692"/>
                </a:cubicBezTo>
                <a:cubicBezTo>
                  <a:pt x="867611" y="2627095"/>
                  <a:pt x="867397" y="2623220"/>
                  <a:pt x="865520" y="2619067"/>
                </a:cubicBezTo>
                <a:cubicBezTo>
                  <a:pt x="867636" y="2618159"/>
                  <a:pt x="869386" y="2617122"/>
                  <a:pt x="870768" y="2615955"/>
                </a:cubicBezTo>
                <a:cubicBezTo>
                  <a:pt x="872148" y="2614786"/>
                  <a:pt x="872426" y="2613227"/>
                  <a:pt x="871598" y="2611275"/>
                </a:cubicBezTo>
                <a:cubicBezTo>
                  <a:pt x="866581" y="2600102"/>
                  <a:pt x="866516" y="2594830"/>
                  <a:pt x="871405" y="2595458"/>
                </a:cubicBezTo>
                <a:cubicBezTo>
                  <a:pt x="876293" y="2596086"/>
                  <a:pt x="879175" y="2591859"/>
                  <a:pt x="880049" y="2582774"/>
                </a:cubicBezTo>
                <a:lnTo>
                  <a:pt x="923925" y="2510471"/>
                </a:lnTo>
                <a:cubicBezTo>
                  <a:pt x="921121" y="2505331"/>
                  <a:pt x="921622" y="2498463"/>
                  <a:pt x="925430" y="2489868"/>
                </a:cubicBezTo>
                <a:cubicBezTo>
                  <a:pt x="929239" y="2481272"/>
                  <a:pt x="932946" y="2474712"/>
                  <a:pt x="936554" y="2470190"/>
                </a:cubicBezTo>
                <a:cubicBezTo>
                  <a:pt x="934033" y="2464150"/>
                  <a:pt x="934464" y="2458845"/>
                  <a:pt x="937845" y="2454277"/>
                </a:cubicBezTo>
                <a:cubicBezTo>
                  <a:pt x="941226" y="2449708"/>
                  <a:pt x="945577" y="2446209"/>
                  <a:pt x="950895" y="2443776"/>
                </a:cubicBezTo>
                <a:cubicBezTo>
                  <a:pt x="958350" y="2432882"/>
                  <a:pt x="963858" y="2420468"/>
                  <a:pt x="967417" y="2406535"/>
                </a:cubicBezTo>
                <a:cubicBezTo>
                  <a:pt x="973792" y="2402680"/>
                  <a:pt x="975600" y="2398557"/>
                  <a:pt x="972843" y="2394158"/>
                </a:cubicBezTo>
                <a:cubicBezTo>
                  <a:pt x="970085" y="2389762"/>
                  <a:pt x="972392" y="2385399"/>
                  <a:pt x="979763" y="2381071"/>
                </a:cubicBezTo>
                <a:lnTo>
                  <a:pt x="985080" y="2361405"/>
                </a:lnTo>
                <a:lnTo>
                  <a:pt x="1002939" y="2357793"/>
                </a:lnTo>
                <a:lnTo>
                  <a:pt x="1015003" y="2347151"/>
                </a:lnTo>
                <a:lnTo>
                  <a:pt x="1019179" y="2335370"/>
                </a:lnTo>
                <a:lnTo>
                  <a:pt x="1018418" y="2323495"/>
                </a:lnTo>
                <a:cubicBezTo>
                  <a:pt x="1020428" y="2317439"/>
                  <a:pt x="1022936" y="2311145"/>
                  <a:pt x="1025942" y="2304613"/>
                </a:cubicBezTo>
                <a:cubicBezTo>
                  <a:pt x="1028951" y="2298080"/>
                  <a:pt x="1032932" y="2292309"/>
                  <a:pt x="1037886" y="2287297"/>
                </a:cubicBezTo>
                <a:lnTo>
                  <a:pt x="1037125" y="2275422"/>
                </a:lnTo>
                <a:cubicBezTo>
                  <a:pt x="1044827" y="2267827"/>
                  <a:pt x="1052125" y="2258741"/>
                  <a:pt x="1059018" y="2248165"/>
                </a:cubicBezTo>
                <a:cubicBezTo>
                  <a:pt x="1065912" y="2237589"/>
                  <a:pt x="1071497" y="2227483"/>
                  <a:pt x="1075781" y="2217845"/>
                </a:cubicBezTo>
                <a:lnTo>
                  <a:pt x="1064949" y="2215662"/>
                </a:lnTo>
                <a:cubicBezTo>
                  <a:pt x="1065408" y="2206672"/>
                  <a:pt x="1069235" y="2196079"/>
                  <a:pt x="1076427" y="2183882"/>
                </a:cubicBezTo>
                <a:cubicBezTo>
                  <a:pt x="1083619" y="2171686"/>
                  <a:pt x="1089416" y="2161377"/>
                  <a:pt x="1093819" y="2152957"/>
                </a:cubicBezTo>
                <a:cubicBezTo>
                  <a:pt x="1098569" y="2149980"/>
                  <a:pt x="1099870" y="2146504"/>
                  <a:pt x="1097723" y="2142530"/>
                </a:cubicBezTo>
                <a:cubicBezTo>
                  <a:pt x="1095575" y="2138557"/>
                  <a:pt x="1097375" y="2134843"/>
                  <a:pt x="1103124" y="2131391"/>
                </a:cubicBezTo>
                <a:lnTo>
                  <a:pt x="1107395" y="2114670"/>
                </a:lnTo>
                <a:lnTo>
                  <a:pt x="1121266" y="2112958"/>
                </a:lnTo>
                <a:cubicBezTo>
                  <a:pt x="1121069" y="2107085"/>
                  <a:pt x="1121793" y="2101539"/>
                  <a:pt x="1123436" y="2096319"/>
                </a:cubicBezTo>
                <a:cubicBezTo>
                  <a:pt x="1125079" y="2091101"/>
                  <a:pt x="1126540" y="2085816"/>
                  <a:pt x="1127816" y="2080466"/>
                </a:cubicBezTo>
                <a:cubicBezTo>
                  <a:pt x="1126401" y="2081243"/>
                  <a:pt x="1123744" y="2082304"/>
                  <a:pt x="1119847" y="2083650"/>
                </a:cubicBezTo>
                <a:cubicBezTo>
                  <a:pt x="1115952" y="2084997"/>
                  <a:pt x="1113319" y="2084823"/>
                  <a:pt x="1111951" y="2083128"/>
                </a:cubicBezTo>
                <a:lnTo>
                  <a:pt x="1112045" y="2078189"/>
                </a:lnTo>
                <a:cubicBezTo>
                  <a:pt x="1114432" y="2077204"/>
                  <a:pt x="1117140" y="2075609"/>
                  <a:pt x="1120167" y="2073401"/>
                </a:cubicBezTo>
                <a:cubicBezTo>
                  <a:pt x="1123195" y="2071194"/>
                  <a:pt x="1124191" y="2068578"/>
                  <a:pt x="1123157" y="2065553"/>
                </a:cubicBezTo>
                <a:cubicBezTo>
                  <a:pt x="1127693" y="2062015"/>
                  <a:pt x="1131445" y="2057474"/>
                  <a:pt x="1134413" y="2051930"/>
                </a:cubicBezTo>
                <a:cubicBezTo>
                  <a:pt x="1137382" y="2046384"/>
                  <a:pt x="1139422" y="2040824"/>
                  <a:pt x="1140538" y="2035244"/>
                </a:cubicBezTo>
                <a:lnTo>
                  <a:pt x="1154690" y="2018711"/>
                </a:lnTo>
                <a:lnTo>
                  <a:pt x="1160101" y="1994106"/>
                </a:lnTo>
                <a:cubicBezTo>
                  <a:pt x="1165220" y="1989116"/>
                  <a:pt x="1170108" y="1983321"/>
                  <a:pt x="1174763" y="1976718"/>
                </a:cubicBezTo>
                <a:cubicBezTo>
                  <a:pt x="1179419" y="1970115"/>
                  <a:pt x="1183332" y="1963560"/>
                  <a:pt x="1186505" y="1957051"/>
                </a:cubicBezTo>
                <a:cubicBezTo>
                  <a:pt x="1187674" y="1958329"/>
                  <a:pt x="1189752" y="1957340"/>
                  <a:pt x="1192737" y="1954082"/>
                </a:cubicBezTo>
                <a:cubicBezTo>
                  <a:pt x="1195724" y="1950822"/>
                  <a:pt x="1198301" y="1949596"/>
                  <a:pt x="1200468" y="1950398"/>
                </a:cubicBezTo>
                <a:cubicBezTo>
                  <a:pt x="1200989" y="1940359"/>
                  <a:pt x="1202507" y="1929847"/>
                  <a:pt x="1205023" y="1918858"/>
                </a:cubicBezTo>
                <a:cubicBezTo>
                  <a:pt x="1211865" y="1917485"/>
                  <a:pt x="1216847" y="1913173"/>
                  <a:pt x="1219971" y="1905924"/>
                </a:cubicBezTo>
                <a:cubicBezTo>
                  <a:pt x="1223095" y="1898674"/>
                  <a:pt x="1224919" y="1891583"/>
                  <a:pt x="1225442" y="1884654"/>
                </a:cubicBezTo>
                <a:lnTo>
                  <a:pt x="1212616" y="1883421"/>
                </a:lnTo>
                <a:cubicBezTo>
                  <a:pt x="1217455" y="1875916"/>
                  <a:pt x="1222049" y="1868219"/>
                  <a:pt x="1226400" y="1860334"/>
                </a:cubicBezTo>
                <a:cubicBezTo>
                  <a:pt x="1230751" y="1852448"/>
                  <a:pt x="1236318" y="1845513"/>
                  <a:pt x="1243103" y="1839527"/>
                </a:cubicBezTo>
                <a:lnTo>
                  <a:pt x="1246237" y="1830690"/>
                </a:lnTo>
                <a:lnTo>
                  <a:pt x="1249182" y="1831736"/>
                </a:lnTo>
                <a:lnTo>
                  <a:pt x="1250509" y="1813970"/>
                </a:lnTo>
                <a:cubicBezTo>
                  <a:pt x="1254709" y="1809623"/>
                  <a:pt x="1258918" y="1804968"/>
                  <a:pt x="1263130" y="1800004"/>
                </a:cubicBezTo>
                <a:cubicBezTo>
                  <a:pt x="1267343" y="1795039"/>
                  <a:pt x="1270576" y="1789623"/>
                  <a:pt x="1272829" y="1783756"/>
                </a:cubicBezTo>
                <a:lnTo>
                  <a:pt x="1280620" y="1789834"/>
                </a:lnTo>
                <a:lnTo>
                  <a:pt x="1287931" y="1769219"/>
                </a:lnTo>
                <a:lnTo>
                  <a:pt x="1287264" y="1752404"/>
                </a:lnTo>
                <a:cubicBezTo>
                  <a:pt x="1300152" y="1756768"/>
                  <a:pt x="1307648" y="1752381"/>
                  <a:pt x="1309753" y="1739242"/>
                </a:cubicBezTo>
                <a:cubicBezTo>
                  <a:pt x="1311856" y="1726104"/>
                  <a:pt x="1316454" y="1718203"/>
                  <a:pt x="1323546" y="1715538"/>
                </a:cubicBezTo>
                <a:cubicBezTo>
                  <a:pt x="1322771" y="1713051"/>
                  <a:pt x="1323466" y="1711089"/>
                  <a:pt x="1325636" y="1709647"/>
                </a:cubicBezTo>
                <a:cubicBezTo>
                  <a:pt x="1328546" y="1708262"/>
                  <a:pt x="1330469" y="1706732"/>
                  <a:pt x="1331406" y="1705063"/>
                </a:cubicBezTo>
                <a:cubicBezTo>
                  <a:pt x="1332344" y="1703392"/>
                  <a:pt x="1332795" y="1701341"/>
                  <a:pt x="1332759" y="1698910"/>
                </a:cubicBezTo>
                <a:cubicBezTo>
                  <a:pt x="1335130" y="1689011"/>
                  <a:pt x="1340855" y="1678124"/>
                  <a:pt x="1349936" y="1666252"/>
                </a:cubicBezTo>
                <a:cubicBezTo>
                  <a:pt x="1359016" y="1654379"/>
                  <a:pt x="1367188" y="1644775"/>
                  <a:pt x="1374454" y="1637439"/>
                </a:cubicBezTo>
                <a:cubicBezTo>
                  <a:pt x="1374902" y="1630138"/>
                  <a:pt x="1377374" y="1623554"/>
                  <a:pt x="1381871" y="1617689"/>
                </a:cubicBezTo>
                <a:cubicBezTo>
                  <a:pt x="1386369" y="1611823"/>
                  <a:pt x="1391051" y="1606024"/>
                  <a:pt x="1395917" y="1600291"/>
                </a:cubicBezTo>
                <a:cubicBezTo>
                  <a:pt x="1396049" y="1597678"/>
                  <a:pt x="1396924" y="1595017"/>
                  <a:pt x="1398540" y="1592309"/>
                </a:cubicBezTo>
                <a:cubicBezTo>
                  <a:pt x="1400157" y="1589602"/>
                  <a:pt x="1402005" y="1587701"/>
                  <a:pt x="1404085" y="1586609"/>
                </a:cubicBezTo>
                <a:cubicBezTo>
                  <a:pt x="1406055" y="1585822"/>
                  <a:pt x="1407576" y="1586017"/>
                  <a:pt x="1408645" y="1587189"/>
                </a:cubicBezTo>
                <a:cubicBezTo>
                  <a:pt x="1409714" y="1588363"/>
                  <a:pt x="1410473" y="1589531"/>
                  <a:pt x="1410925" y="1590693"/>
                </a:cubicBezTo>
                <a:lnTo>
                  <a:pt x="1422038" y="1578055"/>
                </a:lnTo>
                <a:cubicBezTo>
                  <a:pt x="1416162" y="1574175"/>
                  <a:pt x="1412332" y="1569779"/>
                  <a:pt x="1410552" y="1564864"/>
                </a:cubicBezTo>
                <a:cubicBezTo>
                  <a:pt x="1408773" y="1559950"/>
                  <a:pt x="1412093" y="1556432"/>
                  <a:pt x="1420513" y="1554306"/>
                </a:cubicBezTo>
                <a:lnTo>
                  <a:pt x="1421653" y="1546421"/>
                </a:lnTo>
                <a:lnTo>
                  <a:pt x="1432389" y="1553545"/>
                </a:lnTo>
                <a:lnTo>
                  <a:pt x="1436379" y="1551644"/>
                </a:lnTo>
                <a:cubicBezTo>
                  <a:pt x="1438199" y="1551184"/>
                  <a:pt x="1438548" y="1550201"/>
                  <a:pt x="1437423" y="1548699"/>
                </a:cubicBezTo>
                <a:cubicBezTo>
                  <a:pt x="1436867" y="1547638"/>
                  <a:pt x="1435816" y="1546506"/>
                  <a:pt x="1434276" y="1545301"/>
                </a:cubicBezTo>
                <a:cubicBezTo>
                  <a:pt x="1432733" y="1544099"/>
                  <a:pt x="1431186" y="1543205"/>
                  <a:pt x="1429631" y="1542620"/>
                </a:cubicBezTo>
                <a:cubicBezTo>
                  <a:pt x="1433873" y="1540496"/>
                  <a:pt x="1437644" y="1537067"/>
                  <a:pt x="1440946" y="1532334"/>
                </a:cubicBezTo>
                <a:cubicBezTo>
                  <a:pt x="1444249" y="1527598"/>
                  <a:pt x="1445575" y="1522889"/>
                  <a:pt x="1444923" y="1518202"/>
                </a:cubicBezTo>
                <a:cubicBezTo>
                  <a:pt x="1452918" y="1504908"/>
                  <a:pt x="1462404" y="1491211"/>
                  <a:pt x="1473379" y="1477110"/>
                </a:cubicBezTo>
                <a:cubicBezTo>
                  <a:pt x="1484356" y="1463008"/>
                  <a:pt x="1491870" y="1449026"/>
                  <a:pt x="1495923" y="1435162"/>
                </a:cubicBezTo>
                <a:cubicBezTo>
                  <a:pt x="1503135" y="1432748"/>
                  <a:pt x="1507947" y="1426578"/>
                  <a:pt x="1510360" y="1416659"/>
                </a:cubicBezTo>
                <a:cubicBezTo>
                  <a:pt x="1512773" y="1406740"/>
                  <a:pt x="1517110" y="1399574"/>
                  <a:pt x="1523371" y="1395163"/>
                </a:cubicBezTo>
                <a:close/>
              </a:path>
            </a:pathLst>
          </a:custGeom>
          <a:blipFill dpi="0" rotWithShape="0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0" dirty="0">
              <a:latin typeface="Road Rage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8467" y="4349236"/>
            <a:ext cx="51735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id-ID" sz="1600" dirty="0">
                <a:latin typeface="GeosansLight" panose="02000603020000020003" pitchFamily="2" charset="0"/>
              </a:rPr>
              <a:t>Tujuan dari pembuatan t</a:t>
            </a:r>
            <a:r>
              <a:rPr lang="id-ID" sz="1600" i="1" dirty="0">
                <a:latin typeface="GeosansLight" panose="02000603020000020003" pitchFamily="2" charset="0"/>
              </a:rPr>
              <a:t>emplate website</a:t>
            </a:r>
            <a:r>
              <a:rPr lang="id-ID" sz="1600" dirty="0">
                <a:latin typeface="GeosansLight" panose="02000603020000020003" pitchFamily="2" charset="0"/>
              </a:rPr>
              <a:t> ini, agar penulis dapat lebih memahami tentang pembuatan </a:t>
            </a:r>
            <a:r>
              <a:rPr lang="en-US" sz="1600" dirty="0" err="1">
                <a:latin typeface="GeosansLight" panose="02000603020000020003" pitchFamily="2" charset="0"/>
              </a:rPr>
              <a:t>aplikasi</a:t>
            </a:r>
            <a:r>
              <a:rPr lang="en-US" sz="1600" dirty="0">
                <a:latin typeface="GeosansLight" panose="02000603020000020003" pitchFamily="2" charset="0"/>
              </a:rPr>
              <a:t> </a:t>
            </a:r>
            <a:r>
              <a:rPr lang="id-ID" sz="1600" dirty="0" smtClean="0">
                <a:latin typeface="GeosansLight" panose="02000603020000020003" pitchFamily="2" charset="0"/>
              </a:rPr>
              <a:t>dengan </a:t>
            </a:r>
            <a:r>
              <a:rPr lang="id-ID" sz="1600" dirty="0">
                <a:latin typeface="GeosansLight" panose="02000603020000020003" pitchFamily="2" charset="0"/>
              </a:rPr>
              <a:t>menggunakan </a:t>
            </a:r>
            <a:r>
              <a:rPr lang="en-US" sz="1600" i="1" dirty="0" err="1" smtClean="0">
                <a:latin typeface="GeosansLight" panose="02000603020000020003" pitchFamily="2" charset="0"/>
              </a:rPr>
              <a:t>codeginiter</a:t>
            </a:r>
            <a:r>
              <a:rPr lang="en-US" sz="1600" i="1" dirty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dan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sekaligus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dapat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memberikan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dampak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positif</a:t>
            </a:r>
            <a:r>
              <a:rPr lang="en-US" sz="1600" dirty="0" smtClean="0">
                <a:latin typeface="GeosansLight" panose="02000603020000020003" pitchFamily="2" charset="0"/>
              </a:rPr>
              <a:t> </a:t>
            </a:r>
            <a:r>
              <a:rPr lang="en-US" sz="1600" dirty="0" err="1" smtClean="0">
                <a:latin typeface="GeosansLight" panose="02000603020000020003" pitchFamily="2" charset="0"/>
              </a:rPr>
              <a:t>dari</a:t>
            </a:r>
            <a:r>
              <a:rPr lang="en-US" sz="1600" dirty="0" smtClean="0">
                <a:latin typeface="GeosansLight" panose="02000603020000020003" pitchFamily="2" charset="0"/>
              </a:rPr>
              <a:t> website </a:t>
            </a:r>
            <a:r>
              <a:rPr lang="en-US" sz="1600" dirty="0" err="1" smtClean="0">
                <a:latin typeface="GeosansLight" panose="02000603020000020003" pitchFamily="2" charset="0"/>
              </a:rPr>
              <a:t>ini</a:t>
            </a:r>
            <a:r>
              <a:rPr lang="en-US" sz="1600" dirty="0" smtClean="0">
                <a:latin typeface="GeosansLight" panose="02000603020000020003" pitchFamily="2" charset="0"/>
              </a:rPr>
              <a:t>.</a:t>
            </a:r>
            <a:endParaRPr lang="en-US" sz="1600" dirty="0">
              <a:latin typeface="GeosansLight" panose="02000603020000020003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27398" y="4335588"/>
            <a:ext cx="4940615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44840" y="3749999"/>
            <a:ext cx="671810" cy="501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9207" y="36114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4"/>
                </a:solidFill>
                <a:latin typeface="Source Code Pro" panose="020B0509030403020204" pitchFamily="49" charset="0"/>
              </a:rPr>
              <a:t>Maksud</a:t>
            </a:r>
            <a:endParaRPr lang="en-US" sz="1200" dirty="0">
              <a:solidFill>
                <a:schemeClr val="accent4"/>
              </a:solidFill>
              <a:latin typeface="Source Code Pro" panose="020B0509030403020204" pitchFamily="49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84383" y="6173691"/>
            <a:ext cx="125128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32099" y="60252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4"/>
                </a:solidFill>
                <a:latin typeface="Source Code Pro" panose="020B0509030403020204" pitchFamily="49" charset="0"/>
              </a:rPr>
              <a:t>Tujuan</a:t>
            </a:r>
            <a:endParaRPr lang="en-US" sz="1200" dirty="0">
              <a:solidFill>
                <a:schemeClr val="accent4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72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>
            <a:off x="1222900" y="2037299"/>
            <a:ext cx="6532771" cy="158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2" idx="3"/>
          </p:cNvCxnSpPr>
          <p:nvPr/>
        </p:nvCxnSpPr>
        <p:spPr>
          <a:xfrm flipH="1">
            <a:off x="1319782" y="3575381"/>
            <a:ext cx="6532771" cy="158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34" idx="3"/>
          </p:cNvCxnSpPr>
          <p:nvPr/>
        </p:nvCxnSpPr>
        <p:spPr>
          <a:xfrm flipH="1">
            <a:off x="4347986" y="5105075"/>
            <a:ext cx="1651278" cy="260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50" y="2232391"/>
            <a:ext cx="3054394" cy="3188303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368086" y="0"/>
            <a:ext cx="289640" cy="4291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938464" y="1104232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34400" y="241785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Landasan</a:t>
            </a:r>
            <a:endParaRPr lang="en-US" sz="3600" kern="1600" spc="80" dirty="0" smtClean="0">
              <a:latin typeface="Nathan Script" pitchFamily="50" charset="0"/>
            </a:endParaRPr>
          </a:p>
          <a:p>
            <a:r>
              <a:rPr lang="en-US" sz="3400" kern="1600" spc="80" dirty="0" smtClean="0">
                <a:latin typeface="Kiona" panose="00000500000000000000" pitchFamily="2" charset="0"/>
              </a:rPr>
              <a:t>	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Teori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0452100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3248" y="5013158"/>
            <a:ext cx="284478" cy="1844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219202" y="1594658"/>
            <a:ext cx="6701611" cy="3942909"/>
            <a:chOff x="1331496" y="1594658"/>
            <a:chExt cx="6701611" cy="3942909"/>
          </a:xfrm>
        </p:grpSpPr>
        <p:sp>
          <p:nvSpPr>
            <p:cNvPr id="2" name="Rounded Rectangle 1"/>
            <p:cNvSpPr/>
            <p:nvPr/>
          </p:nvSpPr>
          <p:spPr>
            <a:xfrm>
              <a:off x="1331496" y="1594658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20" y="1748930"/>
              <a:ext cx="519145" cy="519145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771828" y="1594658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295" y="1786651"/>
              <a:ext cx="475787" cy="475787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4246373" y="1594658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29" y="1758803"/>
              <a:ext cx="532308" cy="532308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5670153" y="1594658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976" y="1766687"/>
              <a:ext cx="515715" cy="515715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7113745" y="1594658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998" y="1669615"/>
              <a:ext cx="677774" cy="67777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1331496" y="315876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46" y="3313035"/>
              <a:ext cx="519145" cy="519145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771828" y="315876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253" y="3350756"/>
              <a:ext cx="475787" cy="475787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4246373" y="315876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29" y="3322908"/>
              <a:ext cx="532308" cy="532308"/>
            </a:xfrm>
            <a:prstGeom prst="rect">
              <a:avLst/>
            </a:prstGeom>
          </p:spPr>
        </p:pic>
        <p:sp>
          <p:nvSpPr>
            <p:cNvPr id="26" name="Rounded Rectangle 25"/>
            <p:cNvSpPr/>
            <p:nvPr/>
          </p:nvSpPr>
          <p:spPr>
            <a:xfrm>
              <a:off x="5670153" y="315876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113745" y="315876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072" y="3212300"/>
              <a:ext cx="577621" cy="6859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923" y="3204419"/>
              <a:ext cx="741924" cy="741924"/>
            </a:xfrm>
            <a:prstGeom prst="rect">
              <a:avLst/>
            </a:prstGeom>
          </p:spPr>
        </p:pic>
        <p:sp>
          <p:nvSpPr>
            <p:cNvPr id="34" name="Rounded Rectangle 33"/>
            <p:cNvSpPr/>
            <p:nvPr/>
          </p:nvSpPr>
          <p:spPr>
            <a:xfrm>
              <a:off x="3540918" y="4677793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001816" y="4669331"/>
              <a:ext cx="919362" cy="859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46699" y="4800556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OOP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81712" y="4800555"/>
              <a:ext cx="7857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0"/>
                </a:rPr>
                <a:t>MVC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 flipH="1">
            <a:off x="6703476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99136" y="249979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tserrat SemiBold" panose="00000700000000000000" pitchFamily="50" charset="0"/>
              </a:rPr>
              <a:t>Flowchart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00334" y="25233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Montserrat SemiBold" panose="00000700000000000000" pitchFamily="50" charset="0"/>
              </a:rPr>
              <a:t>Activity diagram</a:t>
            </a:r>
            <a:endParaRPr lang="en-US" sz="1000" dirty="0">
              <a:latin typeface="Montserrat SemiBold" panose="00000700000000000000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2484" y="2515182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Montserrat SemiBold" panose="00000700000000000000" pitchFamily="50" charset="0"/>
              </a:rPr>
              <a:t>Sequence diagram</a:t>
            </a:r>
            <a:endParaRPr lang="en-US" sz="1000" dirty="0">
              <a:latin typeface="Montserrat SemiBold" panose="00000700000000000000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80590" y="2523313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Montserrat SemiBold" panose="00000700000000000000" pitchFamily="50" charset="0"/>
              </a:rPr>
              <a:t>Use case diagram</a:t>
            </a:r>
            <a:endParaRPr lang="en-US" sz="1000" dirty="0">
              <a:latin typeface="Montserrat SemiBold" panose="00000700000000000000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23929" y="251452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Montserrat SemiBold" panose="00000700000000000000" pitchFamily="50" charset="0"/>
              </a:rPr>
              <a:t>Kamus</a:t>
            </a:r>
            <a:r>
              <a:rPr lang="en-US" sz="1200" dirty="0" smtClean="0">
                <a:latin typeface="Montserrat SemiBold" panose="00000700000000000000" pitchFamily="50" charset="0"/>
              </a:rPr>
              <a:t> data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54728" y="4050351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tserrat SemiBold" panose="00000700000000000000" pitchFamily="50" charset="0"/>
              </a:rPr>
              <a:t>Website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17583" y="4055123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tserrat SemiBold" panose="00000700000000000000" pitchFamily="50" charset="0"/>
              </a:rPr>
              <a:t>HTML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44196" y="406053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tserrat SemiBold" panose="00000700000000000000" pitchFamily="50" charset="0"/>
              </a:rPr>
              <a:t>PHP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59798" y="4050351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Montserrat SemiBold" panose="00000700000000000000" pitchFamily="50" charset="0"/>
              </a:rPr>
              <a:t>Codeigniter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00153" y="4060538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tserrat SemiBold" panose="00000700000000000000" pitchFamily="50" charset="0"/>
              </a:rPr>
              <a:t>Bootstrap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77828" y="4955532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Montserrat SemiBold" panose="00000700000000000000" pitchFamily="50" charset="0"/>
              </a:rPr>
              <a:t>Object oriented </a:t>
            </a:r>
            <a:r>
              <a:rPr lang="en-US" sz="1000" dirty="0" smtClean="0">
                <a:latin typeface="Montserrat SemiBold" panose="00000700000000000000" pitchFamily="50" charset="0"/>
              </a:rPr>
              <a:t>programming</a:t>
            </a:r>
            <a:endParaRPr lang="en-US" sz="1050" dirty="0">
              <a:latin typeface="Montserrat SemiBold" panose="00000700000000000000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78946" y="4955532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Montserrat SemiBold" panose="00000700000000000000" pitchFamily="50" charset="0"/>
              </a:rPr>
              <a:t>Model,view</a:t>
            </a:r>
            <a:r>
              <a:rPr lang="en-US" sz="1200" dirty="0" smtClean="0">
                <a:latin typeface="Montserrat SemiBold" panose="00000700000000000000" pitchFamily="50" charset="0"/>
              </a:rPr>
              <a:t> &amp; controller</a:t>
            </a:r>
            <a:endParaRPr lang="en-US" sz="1200" dirty="0">
              <a:latin typeface="Montserrat SemiBold" panose="00000700000000000000" pitchFamily="50" charset="0"/>
            </a:endParaRPr>
          </a:p>
        </p:txBody>
      </p:sp>
      <p:cxnSp>
        <p:nvCxnSpPr>
          <p:cNvPr id="61" name="Straight Connector 60"/>
          <p:cNvCxnSpPr>
            <a:stCxn id="34" idx="1"/>
          </p:cNvCxnSpPr>
          <p:nvPr/>
        </p:nvCxnSpPr>
        <p:spPr>
          <a:xfrm flipH="1" flipV="1">
            <a:off x="3139145" y="5107679"/>
            <a:ext cx="289479" cy="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01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0" y="565683"/>
            <a:ext cx="173990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28084" y="0"/>
            <a:ext cx="60639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04790" y="1134419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94428" y="280754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err="1" smtClean="0">
                <a:latin typeface="Nathan Script" pitchFamily="50" charset="0"/>
              </a:rPr>
              <a:t>Rancangan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sistem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7503696" y="6489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41895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79306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68590" y="-13729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V="1">
            <a:off x="7503696" y="248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9" y="1944922"/>
            <a:ext cx="4754601" cy="4441602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010814" y="635723"/>
            <a:ext cx="1073205" cy="10732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805100" y="1936211"/>
            <a:ext cx="1126980" cy="11269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10813" y="3403177"/>
            <a:ext cx="1073205" cy="10732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805100" y="4816368"/>
            <a:ext cx="1126980" cy="11269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909481" y="3721576"/>
            <a:ext cx="2307065" cy="4714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6602361" y="3834203"/>
            <a:ext cx="1464809" cy="246221"/>
          </a:xfrm>
          <a:prstGeom prst="rect">
            <a:avLst/>
          </a:prstGeom>
          <a:solidFill>
            <a:srgbClr val="FFBE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 SemiBold" panose="00000700000000000000" pitchFamily="50" charset="0"/>
                <a:ea typeface="SF Pro Display" panose="00000700000000000000" pitchFamily="2" charset="0"/>
              </a:rPr>
              <a:t>Use case diagram</a:t>
            </a:r>
            <a:endParaRPr lang="en-US" sz="1000" dirty="0">
              <a:solidFill>
                <a:schemeClr val="bg1"/>
              </a:solidFill>
              <a:latin typeface="Montserrat SemiBold" panose="00000700000000000000" pitchFamily="50" charset="0"/>
              <a:ea typeface="SF Pro Display" panose="00000700000000000000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89368" y="3554593"/>
            <a:ext cx="716093" cy="71609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034830" y="929103"/>
            <a:ext cx="2307065" cy="4714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hlinkClick r:id="rId4" action="ppaction://hlinksldjump"/>
          </p:cNvPr>
          <p:cNvSpPr txBox="1"/>
          <p:nvPr/>
        </p:nvSpPr>
        <p:spPr>
          <a:xfrm>
            <a:off x="6521516" y="1037166"/>
            <a:ext cx="1464809" cy="246221"/>
          </a:xfrm>
          <a:prstGeom prst="rect">
            <a:avLst/>
          </a:prstGeom>
          <a:solidFill>
            <a:srgbClr val="FFBE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 SemiBold" panose="00000700000000000000" pitchFamily="50" charset="0"/>
                <a:ea typeface="SF Pro Display" panose="00000700000000000000" pitchFamily="2" charset="0"/>
              </a:rPr>
              <a:t>Activity diagram</a:t>
            </a:r>
            <a:endParaRPr lang="en-US" sz="1000" dirty="0">
              <a:solidFill>
                <a:schemeClr val="bg1"/>
              </a:solidFill>
              <a:latin typeface="Montserrat SemiBold" panose="00000700000000000000" pitchFamily="50" charset="0"/>
              <a:ea typeface="SF Pro Display" panose="00000700000000000000" pitchFamily="2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21392" y="2263963"/>
            <a:ext cx="2689211" cy="4714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693033" y="5123431"/>
            <a:ext cx="2783538" cy="4714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hlinkClick r:id="rId5" action="ppaction://hlinksldjump"/>
          </p:cNvPr>
          <p:cNvSpPr txBox="1"/>
          <p:nvPr/>
        </p:nvSpPr>
        <p:spPr>
          <a:xfrm>
            <a:off x="10026095" y="2392085"/>
            <a:ext cx="1464809" cy="246221"/>
          </a:xfrm>
          <a:prstGeom prst="rect">
            <a:avLst/>
          </a:prstGeom>
          <a:solidFill>
            <a:srgbClr val="FFBE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 SemiBold" panose="00000700000000000000" pitchFamily="50" charset="0"/>
                <a:ea typeface="SF Pro Display" panose="00000700000000000000" pitchFamily="2" charset="0"/>
              </a:rPr>
              <a:t>Sequence diagram</a:t>
            </a:r>
            <a:endParaRPr lang="en-US" sz="1000" dirty="0">
              <a:solidFill>
                <a:schemeClr val="bg1"/>
              </a:solidFill>
              <a:latin typeface="Montserrat SemiBold" panose="00000700000000000000" pitchFamily="50" charset="0"/>
              <a:ea typeface="SF Pro Display" panose="00000700000000000000" pitchFamily="2" charset="0"/>
            </a:endParaRPr>
          </a:p>
        </p:txBody>
      </p:sp>
      <p:sp>
        <p:nvSpPr>
          <p:cNvPr id="34" name="TextBox 33">
            <a:hlinkClick r:id="rId6" action="ppaction://hlinksldjump"/>
          </p:cNvPr>
          <p:cNvSpPr txBox="1"/>
          <p:nvPr/>
        </p:nvSpPr>
        <p:spPr>
          <a:xfrm>
            <a:off x="10025334" y="5256747"/>
            <a:ext cx="1464809" cy="246221"/>
          </a:xfrm>
          <a:prstGeom prst="rect">
            <a:avLst/>
          </a:prstGeom>
          <a:solidFill>
            <a:srgbClr val="FFBE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 SemiBold" panose="00000700000000000000" pitchFamily="50" charset="0"/>
                <a:ea typeface="SF Pro Display" panose="00000700000000000000" pitchFamily="2" charset="0"/>
              </a:rPr>
              <a:t>Flowchart</a:t>
            </a:r>
            <a:endParaRPr lang="en-US" sz="1000" dirty="0">
              <a:solidFill>
                <a:schemeClr val="bg1"/>
              </a:solidFill>
              <a:latin typeface="Montserrat SemiBold" panose="00000700000000000000" pitchFamily="50" charset="0"/>
              <a:ea typeface="SF Pro Display" panose="00000700000000000000" pitchFamily="2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000226" y="5025309"/>
            <a:ext cx="716093" cy="71609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010543" y="2130041"/>
            <a:ext cx="716093" cy="71609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73755" y="800863"/>
            <a:ext cx="716093" cy="71609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11946" y="738267"/>
            <a:ext cx="46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4"/>
                </a:solidFill>
                <a:latin typeface="Bebas Neue" panose="020B0606020202050201" pitchFamily="34" charset="0"/>
              </a:rPr>
              <a:t>A</a:t>
            </a:r>
            <a:endParaRPr lang="en-US" sz="5400" dirty="0">
              <a:solidFill>
                <a:schemeClr val="accent4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53186" y="2069572"/>
            <a:ext cx="442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4"/>
                </a:solidFill>
                <a:latin typeface="Bebas Neue" panose="020B0606020202050201" pitchFamily="34" charset="0"/>
              </a:rPr>
              <a:t>s</a:t>
            </a:r>
            <a:endParaRPr lang="en-US" sz="5400" dirty="0">
              <a:solidFill>
                <a:schemeClr val="accent4"/>
              </a:solidFill>
              <a:latin typeface="Bebas Neue" panose="020B0606020202050201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9381" y="3523555"/>
            <a:ext cx="463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Bebas Neue" panose="020B0606020202050201" pitchFamily="34" charset="0"/>
              </a:rPr>
              <a:t>U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83489" y="4973466"/>
            <a:ext cx="423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Bebas Neue" panose="020B0606020202050201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460930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28084" y="0"/>
            <a:ext cx="60639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341895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79306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368590" y="-13729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V="1">
            <a:off x="7503696" y="248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7503696" y="6489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04790" y="1134419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94428" y="280754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Script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400" kern="1600" spc="80" dirty="0" err="1" smtClean="0">
                <a:latin typeface="Kiona" panose="00000500000000000000" pitchFamily="2" charset="0"/>
              </a:rPr>
              <a:t>kodingan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8222" y="6187102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Source Code Pro" panose="020B0509030403020204" pitchFamily="49" charset="0"/>
              </a:rPr>
              <a:t>Coding controller </a:t>
            </a:r>
            <a:r>
              <a:rPr lang="en-US" sz="900" dirty="0" err="1" smtClean="0">
                <a:latin typeface="Source Code Pro" panose="020B0509030403020204" pitchFamily="49" charset="0"/>
              </a:rPr>
              <a:t>login.php</a:t>
            </a:r>
            <a:endParaRPr lang="en-US" sz="900" dirty="0">
              <a:latin typeface="Source Code Pro" panose="020B0509030403020204" pitchFamily="49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54109" y="1640556"/>
            <a:ext cx="1997243" cy="141117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9" y="1734845"/>
            <a:ext cx="7040143" cy="4329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Connector 21"/>
          <p:cNvCxnSpPr/>
          <p:nvPr/>
        </p:nvCxnSpPr>
        <p:spPr>
          <a:xfrm flipH="1" flipV="1">
            <a:off x="10905294" y="3310438"/>
            <a:ext cx="288291" cy="98844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495551" y="3899378"/>
            <a:ext cx="3145729" cy="111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52" y="1063699"/>
            <a:ext cx="4336382" cy="23652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37" y="4066901"/>
            <a:ext cx="782744" cy="7827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386836" y="4160856"/>
            <a:ext cx="1940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oogle Sans Medium" panose="020B0603030502040204" pitchFamily="34" charset="0"/>
              </a:rPr>
              <a:t>Full source code</a:t>
            </a:r>
            <a:endParaRPr lang="en-US" sz="1400" dirty="0">
              <a:latin typeface="Google Sans Medium" panose="020B0603030502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22929" y="4493358"/>
            <a:ext cx="21066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Google Sans" panose="020B0503030502040204" pitchFamily="34" charset="0"/>
              </a:rPr>
              <a:t>github.com/</a:t>
            </a:r>
            <a:r>
              <a:rPr lang="en-US" sz="700" dirty="0" err="1">
                <a:latin typeface="Google Sans" panose="020B0503030502040204" pitchFamily="34" charset="0"/>
              </a:rPr>
              <a:t>adrnsyhrvndra</a:t>
            </a:r>
            <a:r>
              <a:rPr lang="en-US" sz="700" dirty="0">
                <a:latin typeface="Google Sans" panose="020B0503030502040204" pitchFamily="34" charset="0"/>
              </a:rPr>
              <a:t>/</a:t>
            </a:r>
            <a:r>
              <a:rPr lang="en-US" sz="700" dirty="0" err="1">
                <a:latin typeface="Google Sans" panose="020B0503030502040204" pitchFamily="34" charset="0"/>
              </a:rPr>
              <a:t>polban-codeigniter</a:t>
            </a:r>
            <a:endParaRPr lang="en-US" sz="7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79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28084" y="0"/>
            <a:ext cx="60639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341895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79306" y="0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368590" y="-13729"/>
            <a:ext cx="0" cy="70424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V="1">
            <a:off x="7503696" y="248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7503696" y="6489030"/>
            <a:ext cx="2751219" cy="120938"/>
          </a:xfrm>
          <a:prstGeom prst="rect">
            <a:avLst/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04790" y="1134419"/>
            <a:ext cx="2197768" cy="307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94428" y="280754"/>
            <a:ext cx="352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600" spc="80" dirty="0" smtClean="0">
                <a:latin typeface="Nathan Script" pitchFamily="50" charset="0"/>
              </a:rPr>
              <a:t>Demo</a:t>
            </a:r>
            <a:r>
              <a:rPr lang="en-US" sz="3600" kern="1600" spc="80" dirty="0" smtClean="0">
                <a:latin typeface="Forte" panose="03060902040502070203" pitchFamily="66" charset="0"/>
              </a:rPr>
              <a:t> </a:t>
            </a:r>
            <a:r>
              <a:rPr lang="en-US" sz="3600" kern="1600" spc="80" dirty="0" smtClean="0">
                <a:latin typeface="Nathan Script" pitchFamily="50" charset="0"/>
              </a:rPr>
              <a:t>web</a:t>
            </a:r>
          </a:p>
          <a:p>
            <a:r>
              <a:rPr lang="en-US" sz="3400" kern="1600" spc="80" dirty="0" smtClean="0">
                <a:latin typeface="Kiona" panose="00000500000000000000" pitchFamily="2" charset="0"/>
              </a:rPr>
              <a:t>Video </a:t>
            </a:r>
            <a:endParaRPr lang="en-US" sz="3400" kern="1600" spc="80" dirty="0">
              <a:latin typeface="Kiona" panose="000005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854109" y="1640556"/>
            <a:ext cx="1997243" cy="141117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0" y="1905548"/>
            <a:ext cx="6819011" cy="42754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/>
          <p:nvPr/>
        </p:nvCxnSpPr>
        <p:spPr>
          <a:xfrm flipH="1" flipV="1">
            <a:off x="10905294" y="3310438"/>
            <a:ext cx="288291" cy="98844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70" y="957909"/>
            <a:ext cx="4601377" cy="26206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28374" y="3899378"/>
            <a:ext cx="4434194" cy="111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3" y="4151873"/>
            <a:ext cx="861126" cy="6054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89461" y="4191174"/>
            <a:ext cx="305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oogle Sans Medium" panose="020B0603030502040204" pitchFamily="34" charset="0"/>
              </a:rPr>
              <a:t>See on my </a:t>
            </a:r>
            <a:r>
              <a:rPr lang="en-US" sz="1600" dirty="0" err="1" smtClean="0">
                <a:latin typeface="Google Sans Medium" panose="020B0603030502040204" pitchFamily="34" charset="0"/>
              </a:rPr>
              <a:t>youtube</a:t>
            </a:r>
            <a:r>
              <a:rPr lang="en-US" sz="1600" dirty="0" smtClean="0">
                <a:latin typeface="Google Sans Medium" panose="020B0603030502040204" pitchFamily="34" charset="0"/>
              </a:rPr>
              <a:t> channel</a:t>
            </a:r>
            <a:endParaRPr lang="en-US" sz="1600" dirty="0">
              <a:latin typeface="Google Sans Medium" panose="020B0603030502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07621" y="450301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Google Sans" panose="020B0503030502040204" pitchFamily="34" charset="0"/>
              </a:rPr>
              <a:t>Adrimedia</a:t>
            </a:r>
            <a:r>
              <a:rPr lang="en-US" sz="1200" dirty="0" smtClean="0">
                <a:latin typeface="Google Sans" panose="020B0503030502040204" pitchFamily="34" charset="0"/>
              </a:rPr>
              <a:t> channel</a:t>
            </a:r>
            <a:endParaRPr lang="en-US" sz="12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19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505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Malgun Gothic</vt:lpstr>
      <vt:lpstr>Arial</vt:lpstr>
      <vt:lpstr>Austine Script</vt:lpstr>
      <vt:lpstr>Bebas Neue</vt:lpstr>
      <vt:lpstr>Calibri</vt:lpstr>
      <vt:lpstr>Calibri Light</vt:lpstr>
      <vt:lpstr>Forte</vt:lpstr>
      <vt:lpstr>GeosansLight</vt:lpstr>
      <vt:lpstr>Google Sans</vt:lpstr>
      <vt:lpstr>Google Sans Medium</vt:lpstr>
      <vt:lpstr>Kiona</vt:lpstr>
      <vt:lpstr>Mont ExtraLight DEMO</vt:lpstr>
      <vt:lpstr>Montserrat ExtraLight</vt:lpstr>
      <vt:lpstr>Montserrat Light</vt:lpstr>
      <vt:lpstr>Montserrat SemiBold</vt:lpstr>
      <vt:lpstr>Nathan Script</vt:lpstr>
      <vt:lpstr>Road Rage</vt:lpstr>
      <vt:lpstr>SF Pro Display</vt:lpstr>
      <vt:lpstr>Source Code Pro</vt:lpstr>
      <vt:lpstr>Source Code Pro Semibold</vt:lpstr>
      <vt:lpstr>Wild Youth</vt:lpstr>
      <vt:lpstr>Zona Pro ExtraBold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adrimedia.indonesia@gmail.com</dc:creator>
  <cp:lastModifiedBy>adrimedia.indonesia@gmail.com</cp:lastModifiedBy>
  <cp:revision>259</cp:revision>
  <dcterms:created xsi:type="dcterms:W3CDTF">2020-06-04T08:00:58Z</dcterms:created>
  <dcterms:modified xsi:type="dcterms:W3CDTF">2020-06-08T00:39:30Z</dcterms:modified>
</cp:coreProperties>
</file>